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6" autoAdjust="0"/>
    <p:restoredTop sz="94660"/>
  </p:normalViewPr>
  <p:slideViewPr>
    <p:cSldViewPr snapToGrid="0">
      <p:cViewPr varScale="1">
        <p:scale>
          <a:sx n="72" d="100"/>
          <a:sy n="72" d="100"/>
        </p:scale>
        <p:origin x="2103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77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37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0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2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9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4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5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1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66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CD625-3B96-44B9-9C1F-6CB27FBD71AB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7E8E9-82F4-4C91-8582-FB686BCEB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8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DBE5E733-9A54-5C3E-AB67-C5EE23A704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471" y="9073035"/>
            <a:ext cx="842780" cy="7806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6BCC0A-4A51-15F0-8285-D7A1EB2E9F24}"/>
              </a:ext>
            </a:extLst>
          </p:cNvPr>
          <p:cNvSpPr txBox="1"/>
          <p:nvPr/>
        </p:nvSpPr>
        <p:spPr>
          <a:xfrm>
            <a:off x="698500" y="2057400"/>
            <a:ext cx="63881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solidFill>
                  <a:srgbClr val="3741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3741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resume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highlights your skills, education, and work experience. The purpose of a resume is to demonstrate to potential employers that you are qualified for the job you are applying for. Here are some things you should consider including in your resume:</a:t>
            </a:r>
          </a:p>
          <a:p>
            <a:pPr algn="l"/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Your full name, address, phone number, and email address.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Objective or Summary: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brief statement that summarizes your skills and experience.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Education: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Your educational qualifications, including the degree or certificate obtained, the institution, and the date of graduation.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Work Experience: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list of your previous work experience, including the company name, job title, dates of employment, and a brief description of your responsibilities. Depending on your experience this can also include internships. 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Skills: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list of relevant skills that you have developed through your education and work experience.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Accomplishments: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Highlight your accomplishments in your previous work experience or education. This could include awards, recognition, or significant projects that you have completed.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Certifications or Licenses: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Include any relevant certifications or licenses that you hold.</a:t>
            </a:r>
          </a:p>
          <a:p>
            <a:pPr algn="l"/>
            <a:endParaRPr lang="en-US" sz="1400" dirty="0">
              <a:solidFill>
                <a:srgbClr val="3741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Remember to keep your resume concise and easy to read. Use bullet points to make it easier for employers to scan through your qualifications. A resume is not a static document; tailor your resume to the specific job you are applying for, highlighting the skills and experience that are most relevant to the position.</a:t>
            </a:r>
          </a:p>
        </p:txBody>
      </p:sp>
      <p:pic>
        <p:nvPicPr>
          <p:cNvPr id="10" name="Picture 9" descr="Text, email&#10;&#10;Description automatically generated">
            <a:extLst>
              <a:ext uri="{FF2B5EF4-FFF2-40B4-BE49-F238E27FC236}">
                <a16:creationId xmlns:a16="http://schemas.microsoft.com/office/drawing/2014/main" id="{5AE65C49-E09C-35F7-4226-E6A9DCFF5D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20472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43F591C-66A2-FCF8-0CEA-C391A5781F13}"/>
              </a:ext>
            </a:extLst>
          </p:cNvPr>
          <p:cNvSpPr txBox="1"/>
          <p:nvPr/>
        </p:nvSpPr>
        <p:spPr>
          <a:xfrm>
            <a:off x="725849" y="1381962"/>
            <a:ext cx="63607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Resume</a:t>
            </a:r>
          </a:p>
        </p:txBody>
      </p:sp>
    </p:spTree>
    <p:extLst>
      <p:ext uri="{BB962C8B-B14F-4D97-AF65-F5344CB8AC3E}">
        <p14:creationId xmlns:p14="http://schemas.microsoft.com/office/powerpoint/2010/main" val="2811107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264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Gibson</dc:creator>
  <cp:lastModifiedBy>Katie Gibson</cp:lastModifiedBy>
  <cp:revision>1</cp:revision>
  <dcterms:created xsi:type="dcterms:W3CDTF">2023-04-19T01:21:07Z</dcterms:created>
  <dcterms:modified xsi:type="dcterms:W3CDTF">2023-04-19T01:21:31Z</dcterms:modified>
</cp:coreProperties>
</file>