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6" autoAdjust="0"/>
    <p:restoredTop sz="94660"/>
  </p:normalViewPr>
  <p:slideViewPr>
    <p:cSldViewPr snapToGrid="0">
      <p:cViewPr varScale="1">
        <p:scale>
          <a:sx n="75" d="100"/>
          <a:sy n="75" d="100"/>
        </p:scale>
        <p:origin x="20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4"/>
            <a:ext cx="6606540" cy="3501813"/>
          </a:xfrm>
        </p:spPr>
        <p:txBody>
          <a:bodyPr anchor="b"/>
          <a:lstStyle>
            <a:lvl1pPr algn="ctr">
              <a:defRPr sz="5101"/>
            </a:lvl1pPr>
          </a:lstStyle>
          <a:p>
            <a:r>
              <a:rPr lang="en-US"/>
              <a:t>Click to edit Master title style</a:t>
            </a:r>
            <a:endParaRPr lang="en-US" dirty="0"/>
          </a:p>
        </p:txBody>
      </p:sp>
      <p:sp>
        <p:nvSpPr>
          <p:cNvPr id="3" name="Subtitle 2"/>
          <p:cNvSpPr>
            <a:spLocks noGrp="1"/>
          </p:cNvSpPr>
          <p:nvPr>
            <p:ph type="subTitle" idx="1"/>
          </p:nvPr>
        </p:nvSpPr>
        <p:spPr>
          <a:xfrm>
            <a:off x="971550" y="5282990"/>
            <a:ext cx="5829300" cy="2428451"/>
          </a:xfrm>
        </p:spPr>
        <p:txBody>
          <a:bodyPr/>
          <a:lstStyle>
            <a:lvl1pPr marL="0" indent="0" algn="ctr">
              <a:buNone/>
              <a:defRPr sz="2040"/>
            </a:lvl1pPr>
            <a:lvl2pPr marL="388636" indent="0" algn="ctr">
              <a:buNone/>
              <a:defRPr sz="1700"/>
            </a:lvl2pPr>
            <a:lvl3pPr marL="777270" indent="0" algn="ctr">
              <a:buNone/>
              <a:defRPr sz="1530"/>
            </a:lvl3pPr>
            <a:lvl4pPr marL="1165905" indent="0" algn="ctr">
              <a:buNone/>
              <a:defRPr sz="1360"/>
            </a:lvl4pPr>
            <a:lvl5pPr marL="1554541" indent="0" algn="ctr">
              <a:buNone/>
              <a:defRPr sz="1360"/>
            </a:lvl5pPr>
            <a:lvl6pPr marL="1943178" indent="0" algn="ctr">
              <a:buNone/>
              <a:defRPr sz="1360"/>
            </a:lvl6pPr>
            <a:lvl7pPr marL="2331812" indent="0" algn="ctr">
              <a:buNone/>
              <a:defRPr sz="1360"/>
            </a:lvl7pPr>
            <a:lvl8pPr marL="2720447" indent="0" algn="ctr">
              <a:buNone/>
              <a:defRPr sz="1360"/>
            </a:lvl8pPr>
            <a:lvl9pPr marL="3109083"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CCF60DF-4788-4537-BC46-60B19AE18890}"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3673932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CF60DF-4788-4537-BC46-60B19AE18890}"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95473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6" y="535518"/>
            <a:ext cx="1675923"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8"/>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CF60DF-4788-4537-BC46-60B19AE18890}"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3723177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CCF60DF-4788-4537-BC46-60B19AE18890}"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1710101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6" y="2507618"/>
            <a:ext cx="6703695" cy="4184014"/>
          </a:xfrm>
        </p:spPr>
        <p:txBody>
          <a:bodyPr anchor="b"/>
          <a:lstStyle>
            <a:lvl1pPr>
              <a:defRPr sz="5101"/>
            </a:lvl1pPr>
          </a:lstStyle>
          <a:p>
            <a:r>
              <a:rPr lang="en-US"/>
              <a:t>Click to edit Master title style</a:t>
            </a:r>
            <a:endParaRPr lang="en-US" dirty="0"/>
          </a:p>
        </p:txBody>
      </p:sp>
      <p:sp>
        <p:nvSpPr>
          <p:cNvPr id="3" name="Text Placeholder 2"/>
          <p:cNvSpPr>
            <a:spLocks noGrp="1"/>
          </p:cNvSpPr>
          <p:nvPr>
            <p:ph type="body" idx="1"/>
          </p:nvPr>
        </p:nvSpPr>
        <p:spPr>
          <a:xfrm>
            <a:off x="530306" y="6731216"/>
            <a:ext cx="6703695" cy="2200274"/>
          </a:xfrm>
        </p:spPr>
        <p:txBody>
          <a:bodyPr/>
          <a:lstStyle>
            <a:lvl1pPr marL="0" indent="0">
              <a:buNone/>
              <a:defRPr sz="2040">
                <a:solidFill>
                  <a:schemeClr val="tx1"/>
                </a:solidFill>
              </a:defRPr>
            </a:lvl1pPr>
            <a:lvl2pPr marL="388636" indent="0">
              <a:buNone/>
              <a:defRPr sz="1700">
                <a:solidFill>
                  <a:schemeClr val="tx1">
                    <a:tint val="75000"/>
                  </a:schemeClr>
                </a:solidFill>
              </a:defRPr>
            </a:lvl2pPr>
            <a:lvl3pPr marL="777270" indent="0">
              <a:buNone/>
              <a:defRPr sz="1530">
                <a:solidFill>
                  <a:schemeClr val="tx1">
                    <a:tint val="75000"/>
                  </a:schemeClr>
                </a:solidFill>
              </a:defRPr>
            </a:lvl3pPr>
            <a:lvl4pPr marL="1165905" indent="0">
              <a:buNone/>
              <a:defRPr sz="1360">
                <a:solidFill>
                  <a:schemeClr val="tx1">
                    <a:tint val="75000"/>
                  </a:schemeClr>
                </a:solidFill>
              </a:defRPr>
            </a:lvl4pPr>
            <a:lvl5pPr marL="1554541" indent="0">
              <a:buNone/>
              <a:defRPr sz="1360">
                <a:solidFill>
                  <a:schemeClr val="tx1">
                    <a:tint val="75000"/>
                  </a:schemeClr>
                </a:solidFill>
              </a:defRPr>
            </a:lvl5pPr>
            <a:lvl6pPr marL="1943178" indent="0">
              <a:buNone/>
              <a:defRPr sz="1360">
                <a:solidFill>
                  <a:schemeClr val="tx1">
                    <a:tint val="75000"/>
                  </a:schemeClr>
                </a:solidFill>
              </a:defRPr>
            </a:lvl6pPr>
            <a:lvl7pPr marL="2331812" indent="0">
              <a:buNone/>
              <a:defRPr sz="1360">
                <a:solidFill>
                  <a:schemeClr val="tx1">
                    <a:tint val="75000"/>
                  </a:schemeClr>
                </a:solidFill>
              </a:defRPr>
            </a:lvl7pPr>
            <a:lvl8pPr marL="2720447" indent="0">
              <a:buNone/>
              <a:defRPr sz="1360">
                <a:solidFill>
                  <a:schemeClr val="tx1">
                    <a:tint val="75000"/>
                  </a:schemeClr>
                </a:solidFill>
              </a:defRPr>
            </a:lvl8pPr>
            <a:lvl9pPr marL="3109083"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CCF60DF-4788-4537-BC46-60B19AE18890}"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1714874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CCF60DF-4788-4537-BC46-60B19AE18890}"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2392870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22"/>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7" y="2465706"/>
            <a:ext cx="3288089" cy="1208404"/>
          </a:xfrm>
        </p:spPr>
        <p:txBody>
          <a:bodyPr anchor="b"/>
          <a:lstStyle>
            <a:lvl1pPr marL="0" indent="0">
              <a:buNone/>
              <a:defRPr sz="2040" b="1"/>
            </a:lvl1pPr>
            <a:lvl2pPr marL="388636" indent="0">
              <a:buNone/>
              <a:defRPr sz="1700" b="1"/>
            </a:lvl2pPr>
            <a:lvl3pPr marL="777270" indent="0">
              <a:buNone/>
              <a:defRPr sz="1530" b="1"/>
            </a:lvl3pPr>
            <a:lvl4pPr marL="1165905" indent="0">
              <a:buNone/>
              <a:defRPr sz="1360" b="1"/>
            </a:lvl4pPr>
            <a:lvl5pPr marL="1554541" indent="0">
              <a:buNone/>
              <a:defRPr sz="1360" b="1"/>
            </a:lvl5pPr>
            <a:lvl6pPr marL="1943178" indent="0">
              <a:buNone/>
              <a:defRPr sz="1360" b="1"/>
            </a:lvl6pPr>
            <a:lvl7pPr marL="2331812" indent="0">
              <a:buNone/>
              <a:defRPr sz="1360" b="1"/>
            </a:lvl7pPr>
            <a:lvl8pPr marL="2720447" indent="0">
              <a:buNone/>
              <a:defRPr sz="1360" b="1"/>
            </a:lvl8pPr>
            <a:lvl9pPr marL="3109083"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7"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36" indent="0">
              <a:buNone/>
              <a:defRPr sz="1700" b="1"/>
            </a:lvl2pPr>
            <a:lvl3pPr marL="777270" indent="0">
              <a:buNone/>
              <a:defRPr sz="1530" b="1"/>
            </a:lvl3pPr>
            <a:lvl4pPr marL="1165905" indent="0">
              <a:buNone/>
              <a:defRPr sz="1360" b="1"/>
            </a:lvl4pPr>
            <a:lvl5pPr marL="1554541" indent="0">
              <a:buNone/>
              <a:defRPr sz="1360" b="1"/>
            </a:lvl5pPr>
            <a:lvl6pPr marL="1943178" indent="0">
              <a:buNone/>
              <a:defRPr sz="1360" b="1"/>
            </a:lvl6pPr>
            <a:lvl7pPr marL="2331812" indent="0">
              <a:buNone/>
              <a:defRPr sz="1360" b="1"/>
            </a:lvl7pPr>
            <a:lvl8pPr marL="2720447" indent="0">
              <a:buNone/>
              <a:defRPr sz="1360" b="1"/>
            </a:lvl8pPr>
            <a:lvl9pPr marL="3109083"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CF60DF-4788-4537-BC46-60B19AE18890}"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1564636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CCF60DF-4788-4537-BC46-60B19AE18890}"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220907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CF60DF-4788-4537-BC46-60B19AE18890}"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718767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6" y="670560"/>
            <a:ext cx="2506801" cy="2346960"/>
          </a:xfrm>
        </p:spPr>
        <p:txBody>
          <a:bodyPr anchor="b"/>
          <a:lstStyle>
            <a:lvl1pPr>
              <a:defRPr sz="2719"/>
            </a:lvl1pPr>
          </a:lstStyle>
          <a:p>
            <a:r>
              <a:rPr lang="en-US"/>
              <a:t>Click to edit Master title style</a:t>
            </a:r>
            <a:endParaRPr lang="en-US" dirty="0"/>
          </a:p>
        </p:txBody>
      </p:sp>
      <p:sp>
        <p:nvSpPr>
          <p:cNvPr id="3" name="Content Placeholder 2"/>
          <p:cNvSpPr>
            <a:spLocks noGrp="1"/>
          </p:cNvSpPr>
          <p:nvPr>
            <p:ph idx="1"/>
          </p:nvPr>
        </p:nvSpPr>
        <p:spPr>
          <a:xfrm>
            <a:off x="3304283" y="1448229"/>
            <a:ext cx="3934777" cy="7147983"/>
          </a:xfrm>
        </p:spPr>
        <p:txBody>
          <a:bodyPr/>
          <a:lstStyle>
            <a:lvl1pPr>
              <a:defRPr sz="2719"/>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6" y="3017522"/>
            <a:ext cx="2506801" cy="5590329"/>
          </a:xfrm>
        </p:spPr>
        <p:txBody>
          <a:bodyPr/>
          <a:lstStyle>
            <a:lvl1pPr marL="0" indent="0">
              <a:buNone/>
              <a:defRPr sz="1360"/>
            </a:lvl1pPr>
            <a:lvl2pPr marL="388636" indent="0">
              <a:buNone/>
              <a:defRPr sz="1189"/>
            </a:lvl2pPr>
            <a:lvl3pPr marL="777270" indent="0">
              <a:buNone/>
              <a:defRPr sz="1019"/>
            </a:lvl3pPr>
            <a:lvl4pPr marL="1165905" indent="0">
              <a:buNone/>
              <a:defRPr sz="851"/>
            </a:lvl4pPr>
            <a:lvl5pPr marL="1554541" indent="0">
              <a:buNone/>
              <a:defRPr sz="851"/>
            </a:lvl5pPr>
            <a:lvl6pPr marL="1943178" indent="0">
              <a:buNone/>
              <a:defRPr sz="851"/>
            </a:lvl6pPr>
            <a:lvl7pPr marL="2331812" indent="0">
              <a:buNone/>
              <a:defRPr sz="851"/>
            </a:lvl7pPr>
            <a:lvl8pPr marL="2720447" indent="0">
              <a:buNone/>
              <a:defRPr sz="851"/>
            </a:lvl8pPr>
            <a:lvl9pPr marL="3109083" indent="0">
              <a:buNone/>
              <a:defRPr sz="851"/>
            </a:lvl9pPr>
          </a:lstStyle>
          <a:p>
            <a:pPr lvl="0"/>
            <a:r>
              <a:rPr lang="en-US"/>
              <a:t>Click to edit Master text styles</a:t>
            </a:r>
          </a:p>
        </p:txBody>
      </p:sp>
      <p:sp>
        <p:nvSpPr>
          <p:cNvPr id="5" name="Date Placeholder 4"/>
          <p:cNvSpPr>
            <a:spLocks noGrp="1"/>
          </p:cNvSpPr>
          <p:nvPr>
            <p:ph type="dt" sz="half" idx="10"/>
          </p:nvPr>
        </p:nvSpPr>
        <p:spPr/>
        <p:txBody>
          <a:bodyPr/>
          <a:lstStyle/>
          <a:p>
            <a:fld id="{CCCF60DF-4788-4537-BC46-60B19AE18890}"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1799973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6" y="670560"/>
            <a:ext cx="2506801" cy="2346960"/>
          </a:xfrm>
        </p:spPr>
        <p:txBody>
          <a:bodyPr anchor="b"/>
          <a:lstStyle>
            <a:lvl1pPr>
              <a:defRPr sz="2719"/>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9"/>
            <a:ext cx="3934777" cy="7147983"/>
          </a:xfrm>
        </p:spPr>
        <p:txBody>
          <a:bodyPr anchor="t"/>
          <a:lstStyle>
            <a:lvl1pPr marL="0" indent="0">
              <a:buNone/>
              <a:defRPr sz="2719"/>
            </a:lvl1pPr>
            <a:lvl2pPr marL="388636" indent="0">
              <a:buNone/>
              <a:defRPr sz="2380"/>
            </a:lvl2pPr>
            <a:lvl3pPr marL="777270" indent="0">
              <a:buNone/>
              <a:defRPr sz="2040"/>
            </a:lvl3pPr>
            <a:lvl4pPr marL="1165905" indent="0">
              <a:buNone/>
              <a:defRPr sz="1700"/>
            </a:lvl4pPr>
            <a:lvl5pPr marL="1554541" indent="0">
              <a:buNone/>
              <a:defRPr sz="1700"/>
            </a:lvl5pPr>
            <a:lvl6pPr marL="1943178" indent="0">
              <a:buNone/>
              <a:defRPr sz="1700"/>
            </a:lvl6pPr>
            <a:lvl7pPr marL="2331812" indent="0">
              <a:buNone/>
              <a:defRPr sz="1700"/>
            </a:lvl7pPr>
            <a:lvl8pPr marL="2720447" indent="0">
              <a:buNone/>
              <a:defRPr sz="1700"/>
            </a:lvl8pPr>
            <a:lvl9pPr marL="3109083"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6" y="3017522"/>
            <a:ext cx="2506801" cy="5590329"/>
          </a:xfrm>
        </p:spPr>
        <p:txBody>
          <a:bodyPr/>
          <a:lstStyle>
            <a:lvl1pPr marL="0" indent="0">
              <a:buNone/>
              <a:defRPr sz="1360"/>
            </a:lvl1pPr>
            <a:lvl2pPr marL="388636" indent="0">
              <a:buNone/>
              <a:defRPr sz="1189"/>
            </a:lvl2pPr>
            <a:lvl3pPr marL="777270" indent="0">
              <a:buNone/>
              <a:defRPr sz="1019"/>
            </a:lvl3pPr>
            <a:lvl4pPr marL="1165905" indent="0">
              <a:buNone/>
              <a:defRPr sz="851"/>
            </a:lvl4pPr>
            <a:lvl5pPr marL="1554541" indent="0">
              <a:buNone/>
              <a:defRPr sz="851"/>
            </a:lvl5pPr>
            <a:lvl6pPr marL="1943178" indent="0">
              <a:buNone/>
              <a:defRPr sz="851"/>
            </a:lvl6pPr>
            <a:lvl7pPr marL="2331812" indent="0">
              <a:buNone/>
              <a:defRPr sz="851"/>
            </a:lvl7pPr>
            <a:lvl8pPr marL="2720447" indent="0">
              <a:buNone/>
              <a:defRPr sz="851"/>
            </a:lvl8pPr>
            <a:lvl9pPr marL="3109083" indent="0">
              <a:buNone/>
              <a:defRPr sz="851"/>
            </a:lvl9pPr>
          </a:lstStyle>
          <a:p>
            <a:pPr lvl="0"/>
            <a:r>
              <a:rPr lang="en-US"/>
              <a:t>Click to edit Master text styles</a:t>
            </a:r>
          </a:p>
        </p:txBody>
      </p:sp>
      <p:sp>
        <p:nvSpPr>
          <p:cNvPr id="5" name="Date Placeholder 4"/>
          <p:cNvSpPr>
            <a:spLocks noGrp="1"/>
          </p:cNvSpPr>
          <p:nvPr>
            <p:ph type="dt" sz="half" idx="10"/>
          </p:nvPr>
        </p:nvSpPr>
        <p:spPr/>
        <p:txBody>
          <a:bodyPr/>
          <a:lstStyle/>
          <a:p>
            <a:fld id="{CCCF60DF-4788-4537-BC46-60B19AE18890}"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CE0D4E-66B0-4023-BC90-CB9D742F16ED}" type="slidenum">
              <a:rPr lang="en-US" smtClean="0"/>
              <a:t>‹#›</a:t>
            </a:fld>
            <a:endParaRPr lang="en-US"/>
          </a:p>
        </p:txBody>
      </p:sp>
    </p:spTree>
    <p:extLst>
      <p:ext uri="{BB962C8B-B14F-4D97-AF65-F5344CB8AC3E}">
        <p14:creationId xmlns:p14="http://schemas.microsoft.com/office/powerpoint/2010/main" val="47154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4" y="535522"/>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4"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52"/>
            <a:ext cx="1748790" cy="535517"/>
          </a:xfrm>
          <a:prstGeom prst="rect">
            <a:avLst/>
          </a:prstGeom>
        </p:spPr>
        <p:txBody>
          <a:bodyPr vert="horz" lIns="91440" tIns="45720" rIns="91440" bIns="45720" rtlCol="0" anchor="ctr"/>
          <a:lstStyle>
            <a:lvl1pPr algn="l">
              <a:defRPr sz="1019">
                <a:solidFill>
                  <a:schemeClr val="tx1">
                    <a:tint val="75000"/>
                  </a:schemeClr>
                </a:solidFill>
              </a:defRPr>
            </a:lvl1pPr>
          </a:lstStyle>
          <a:p>
            <a:fld id="{CCCF60DF-4788-4537-BC46-60B19AE18890}" type="datetimeFigureOut">
              <a:rPr lang="en-US" smtClean="0"/>
              <a:t>4/13/2023</a:t>
            </a:fld>
            <a:endParaRPr lang="en-US"/>
          </a:p>
        </p:txBody>
      </p:sp>
      <p:sp>
        <p:nvSpPr>
          <p:cNvPr id="5" name="Footer Placeholder 4"/>
          <p:cNvSpPr>
            <a:spLocks noGrp="1"/>
          </p:cNvSpPr>
          <p:nvPr>
            <p:ph type="ftr" sz="quarter" idx="3"/>
          </p:nvPr>
        </p:nvSpPr>
        <p:spPr>
          <a:xfrm>
            <a:off x="2574609" y="9322652"/>
            <a:ext cx="2623185" cy="535517"/>
          </a:xfrm>
          <a:prstGeom prst="rect">
            <a:avLst/>
          </a:prstGeom>
        </p:spPr>
        <p:txBody>
          <a:bodyPr vert="horz" lIns="91440" tIns="45720" rIns="91440" bIns="45720" rtlCol="0" anchor="ctr"/>
          <a:lstStyle>
            <a:lvl1pPr algn="ctr">
              <a:defRPr sz="101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52"/>
            <a:ext cx="1748790" cy="535517"/>
          </a:xfrm>
          <a:prstGeom prst="rect">
            <a:avLst/>
          </a:prstGeom>
        </p:spPr>
        <p:txBody>
          <a:bodyPr vert="horz" lIns="91440" tIns="45720" rIns="91440" bIns="45720" rtlCol="0" anchor="ctr"/>
          <a:lstStyle>
            <a:lvl1pPr algn="r">
              <a:defRPr sz="1019">
                <a:solidFill>
                  <a:schemeClr val="tx1">
                    <a:tint val="75000"/>
                  </a:schemeClr>
                </a:solidFill>
              </a:defRPr>
            </a:lvl1pPr>
          </a:lstStyle>
          <a:p>
            <a:fld id="{7FCE0D4E-66B0-4023-BC90-CB9D742F16ED}" type="slidenum">
              <a:rPr lang="en-US" smtClean="0"/>
              <a:t>‹#›</a:t>
            </a:fld>
            <a:endParaRPr lang="en-US"/>
          </a:p>
        </p:txBody>
      </p:sp>
    </p:spTree>
    <p:extLst>
      <p:ext uri="{BB962C8B-B14F-4D97-AF65-F5344CB8AC3E}">
        <p14:creationId xmlns:p14="http://schemas.microsoft.com/office/powerpoint/2010/main" val="27620047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7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9" indent="-194319" algn="l" defTabSz="777270" rtl="0" eaLnBrk="1" latinLnBrk="0" hangingPunct="1">
        <a:lnSpc>
          <a:spcPct val="90000"/>
        </a:lnSpc>
        <a:spcBef>
          <a:spcPts val="851"/>
        </a:spcBef>
        <a:buFont typeface="Arial" panose="020B0604020202020204" pitchFamily="34" charset="0"/>
        <a:buChar char="•"/>
        <a:defRPr sz="2380" kern="1200">
          <a:solidFill>
            <a:schemeClr val="tx1"/>
          </a:solidFill>
          <a:latin typeface="+mn-lt"/>
          <a:ea typeface="+mn-ea"/>
          <a:cs typeface="+mn-cs"/>
        </a:defRPr>
      </a:lvl1pPr>
      <a:lvl2pPr marL="582953" indent="-194319" algn="l" defTabSz="77727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88" indent="-194319" algn="l" defTabSz="77727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223"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859"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94"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130"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764"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401" indent="-194319" algn="l" defTabSz="77727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70" rtl="0" eaLnBrk="1" latinLnBrk="0" hangingPunct="1">
        <a:defRPr sz="1530" kern="1200">
          <a:solidFill>
            <a:schemeClr val="tx1"/>
          </a:solidFill>
          <a:latin typeface="+mn-lt"/>
          <a:ea typeface="+mn-ea"/>
          <a:cs typeface="+mn-cs"/>
        </a:defRPr>
      </a:lvl1pPr>
      <a:lvl2pPr marL="388636" algn="l" defTabSz="777270" rtl="0" eaLnBrk="1" latinLnBrk="0" hangingPunct="1">
        <a:defRPr sz="1530" kern="1200">
          <a:solidFill>
            <a:schemeClr val="tx1"/>
          </a:solidFill>
          <a:latin typeface="+mn-lt"/>
          <a:ea typeface="+mn-ea"/>
          <a:cs typeface="+mn-cs"/>
        </a:defRPr>
      </a:lvl2pPr>
      <a:lvl3pPr marL="777270" algn="l" defTabSz="777270" rtl="0" eaLnBrk="1" latinLnBrk="0" hangingPunct="1">
        <a:defRPr sz="1530" kern="1200">
          <a:solidFill>
            <a:schemeClr val="tx1"/>
          </a:solidFill>
          <a:latin typeface="+mn-lt"/>
          <a:ea typeface="+mn-ea"/>
          <a:cs typeface="+mn-cs"/>
        </a:defRPr>
      </a:lvl3pPr>
      <a:lvl4pPr marL="1165905" algn="l" defTabSz="777270" rtl="0" eaLnBrk="1" latinLnBrk="0" hangingPunct="1">
        <a:defRPr sz="1530" kern="1200">
          <a:solidFill>
            <a:schemeClr val="tx1"/>
          </a:solidFill>
          <a:latin typeface="+mn-lt"/>
          <a:ea typeface="+mn-ea"/>
          <a:cs typeface="+mn-cs"/>
        </a:defRPr>
      </a:lvl4pPr>
      <a:lvl5pPr marL="1554541" algn="l" defTabSz="777270" rtl="0" eaLnBrk="1" latinLnBrk="0" hangingPunct="1">
        <a:defRPr sz="1530" kern="1200">
          <a:solidFill>
            <a:schemeClr val="tx1"/>
          </a:solidFill>
          <a:latin typeface="+mn-lt"/>
          <a:ea typeface="+mn-ea"/>
          <a:cs typeface="+mn-cs"/>
        </a:defRPr>
      </a:lvl5pPr>
      <a:lvl6pPr marL="1943178" algn="l" defTabSz="777270" rtl="0" eaLnBrk="1" latinLnBrk="0" hangingPunct="1">
        <a:defRPr sz="1530" kern="1200">
          <a:solidFill>
            <a:schemeClr val="tx1"/>
          </a:solidFill>
          <a:latin typeface="+mn-lt"/>
          <a:ea typeface="+mn-ea"/>
          <a:cs typeface="+mn-cs"/>
        </a:defRPr>
      </a:lvl6pPr>
      <a:lvl7pPr marL="2331812" algn="l" defTabSz="777270" rtl="0" eaLnBrk="1" latinLnBrk="0" hangingPunct="1">
        <a:defRPr sz="1530" kern="1200">
          <a:solidFill>
            <a:schemeClr val="tx1"/>
          </a:solidFill>
          <a:latin typeface="+mn-lt"/>
          <a:ea typeface="+mn-ea"/>
          <a:cs typeface="+mn-cs"/>
        </a:defRPr>
      </a:lvl7pPr>
      <a:lvl8pPr marL="2720447" algn="l" defTabSz="777270" rtl="0" eaLnBrk="1" latinLnBrk="0" hangingPunct="1">
        <a:defRPr sz="1530" kern="1200">
          <a:solidFill>
            <a:schemeClr val="tx1"/>
          </a:solidFill>
          <a:latin typeface="+mn-lt"/>
          <a:ea typeface="+mn-ea"/>
          <a:cs typeface="+mn-cs"/>
        </a:defRPr>
      </a:lvl8pPr>
      <a:lvl9pPr marL="3109083" algn="l" defTabSz="77727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con&#10;&#10;Description automatically generated">
            <a:extLst>
              <a:ext uri="{FF2B5EF4-FFF2-40B4-BE49-F238E27FC236}">
                <a16:creationId xmlns:a16="http://schemas.microsoft.com/office/drawing/2014/main" id="{DBE5E733-9A54-5C3E-AB67-C5EE23A704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2" y="9073035"/>
            <a:ext cx="842780" cy="780648"/>
          </a:xfrm>
          <a:prstGeom prst="rect">
            <a:avLst/>
          </a:prstGeom>
        </p:spPr>
      </p:pic>
      <p:sp>
        <p:nvSpPr>
          <p:cNvPr id="8" name="TextBox 7">
            <a:extLst>
              <a:ext uri="{FF2B5EF4-FFF2-40B4-BE49-F238E27FC236}">
                <a16:creationId xmlns:a16="http://schemas.microsoft.com/office/drawing/2014/main" id="{F26BCC0A-4A51-15F0-8285-D7A1EB2E9F24}"/>
              </a:ext>
            </a:extLst>
          </p:cNvPr>
          <p:cNvSpPr txBox="1"/>
          <p:nvPr/>
        </p:nvSpPr>
        <p:spPr>
          <a:xfrm>
            <a:off x="698501" y="2057401"/>
            <a:ext cx="6388100" cy="7206203"/>
          </a:xfrm>
          <a:prstGeom prst="rect">
            <a:avLst/>
          </a:prstGeom>
          <a:noFill/>
        </p:spPr>
        <p:txBody>
          <a:bodyPr wrap="square" rtlCol="0">
            <a:spAutoFit/>
          </a:bodyPr>
          <a:lstStyle/>
          <a:p>
            <a:pPr defTabSz="457198"/>
            <a:r>
              <a:rPr lang="en-US" sz="1401" dirty="0">
                <a:solidFill>
                  <a:srgbClr val="374151"/>
                </a:solidFill>
                <a:latin typeface="Times New Roman" panose="02020603050405020304" pitchFamily="18" charset="0"/>
                <a:cs typeface="Times New Roman" panose="02020603050405020304" pitchFamily="18" charset="0"/>
              </a:rPr>
              <a:t>Preparing for an interview involves several key steps, including researching the company, reviewing the job description, practicing your responses to potential interview questions, and ensuring that you present yourself professionally. Here are some tips on how to prepare for an interview:</a:t>
            </a:r>
          </a:p>
          <a:p>
            <a:pPr defTabSz="457198"/>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Research the company: </a:t>
            </a:r>
            <a:r>
              <a:rPr lang="en-US" sz="1401" dirty="0">
                <a:solidFill>
                  <a:srgbClr val="374151"/>
                </a:solidFill>
                <a:latin typeface="Times New Roman" panose="02020603050405020304" pitchFamily="18" charset="0"/>
                <a:cs typeface="Times New Roman" panose="02020603050405020304" pitchFamily="18" charset="0"/>
              </a:rPr>
              <a:t>Take some time to research the company and learn as much as you can about their mission, values, and culture. This information will help you tailor your responses during the interview and show that you are genuinely interested in working for the company.</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Review the job description: </a:t>
            </a:r>
            <a:r>
              <a:rPr lang="en-US" sz="1401" dirty="0">
                <a:solidFill>
                  <a:srgbClr val="374151"/>
                </a:solidFill>
                <a:latin typeface="Times New Roman" panose="02020603050405020304" pitchFamily="18" charset="0"/>
                <a:cs typeface="Times New Roman" panose="02020603050405020304" pitchFamily="18" charset="0"/>
              </a:rPr>
              <a:t>Make sure you have a clear understanding of the responsibilities and requirements of the job you are applying for. This will help you prepare responses that demonstrate your skills and experience relevant to the position.</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Practice answering common interview questions: </a:t>
            </a:r>
            <a:r>
              <a:rPr lang="en-US" sz="1401" dirty="0">
                <a:solidFill>
                  <a:srgbClr val="374151"/>
                </a:solidFill>
                <a:latin typeface="Times New Roman" panose="02020603050405020304" pitchFamily="18" charset="0"/>
                <a:cs typeface="Times New Roman" panose="02020603050405020304" pitchFamily="18" charset="0"/>
              </a:rPr>
              <a:t>Review common interview questions and practice answering them. Be sure to focus on answering questions that relate directly to the position you are applying for. You can also practice answering situational questions by using the STAR (Situation, Task, Action, Result) method.</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Prepare questions for the interviewer: </a:t>
            </a:r>
            <a:r>
              <a:rPr lang="en-US" sz="1401" dirty="0">
                <a:solidFill>
                  <a:srgbClr val="374151"/>
                </a:solidFill>
                <a:latin typeface="Times New Roman" panose="02020603050405020304" pitchFamily="18" charset="0"/>
                <a:cs typeface="Times New Roman" panose="02020603050405020304" pitchFamily="18" charset="0"/>
              </a:rPr>
              <a:t>Come prepared with questions about the company and role that cannot be found via a quick google search. The interview is also the time for you to see if the company is a right fit and learn more about job expectations.</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Prepare your materials: </a:t>
            </a:r>
            <a:r>
              <a:rPr lang="en-US" sz="1401" dirty="0">
                <a:solidFill>
                  <a:srgbClr val="374151"/>
                </a:solidFill>
                <a:latin typeface="Times New Roman" panose="02020603050405020304" pitchFamily="18" charset="0"/>
                <a:cs typeface="Times New Roman" panose="02020603050405020304" pitchFamily="18" charset="0"/>
              </a:rPr>
              <a:t>Bring copies of your resume, a list of references, and any other materials that you think may be relevant to the position.</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Be on time: </a:t>
            </a:r>
            <a:r>
              <a:rPr lang="en-US" sz="1401" dirty="0">
                <a:solidFill>
                  <a:srgbClr val="374151"/>
                </a:solidFill>
                <a:latin typeface="Times New Roman" panose="02020603050405020304" pitchFamily="18" charset="0"/>
                <a:cs typeface="Times New Roman" panose="02020603050405020304" pitchFamily="18" charset="0"/>
              </a:rPr>
              <a:t>Make sure you know the location of the interview and plan to arrive early to allow time for traffic, check in, or any other unforeseen delays.</a:t>
            </a:r>
          </a:p>
          <a:p>
            <a:pPr defTabSz="457198">
              <a:buFont typeface="+mj-lt"/>
              <a:buAutoNum type="arabicPeriod"/>
            </a:pPr>
            <a:endParaRPr lang="en-US" sz="1401" dirty="0">
              <a:solidFill>
                <a:srgbClr val="374151"/>
              </a:solidFill>
              <a:latin typeface="Times New Roman" panose="02020603050405020304" pitchFamily="18" charset="0"/>
              <a:cs typeface="Times New Roman" panose="02020603050405020304" pitchFamily="18" charset="0"/>
            </a:endParaRPr>
          </a:p>
          <a:p>
            <a:pPr defTabSz="457198">
              <a:buFont typeface="+mj-lt"/>
              <a:buAutoNum type="arabicPeriod"/>
            </a:pPr>
            <a:r>
              <a:rPr lang="en-US" sz="1401" b="1" dirty="0">
                <a:solidFill>
                  <a:srgbClr val="374151"/>
                </a:solidFill>
                <a:latin typeface="Times New Roman" panose="02020603050405020304" pitchFamily="18" charset="0"/>
                <a:cs typeface="Times New Roman" panose="02020603050405020304" pitchFamily="18" charset="0"/>
              </a:rPr>
              <a:t>Be confident: </a:t>
            </a:r>
            <a:r>
              <a:rPr lang="en-US" sz="1401" dirty="0">
                <a:solidFill>
                  <a:srgbClr val="374151"/>
                </a:solidFill>
                <a:latin typeface="Times New Roman" panose="02020603050405020304" pitchFamily="18" charset="0"/>
                <a:cs typeface="Times New Roman" panose="02020603050405020304" pitchFamily="18" charset="0"/>
              </a:rPr>
              <a:t>Take a deep breath, be yourself, and remember that the interviewer is just trying to get to know you better. Try to stay relaxed and focused during the interview, and show confidence in your skills and experience.</a:t>
            </a:r>
          </a:p>
        </p:txBody>
      </p:sp>
      <p:pic>
        <p:nvPicPr>
          <p:cNvPr id="10" name="Picture 9" descr="Text, email&#10;&#10;Description automatically generated">
            <a:extLst>
              <a:ext uri="{FF2B5EF4-FFF2-40B4-BE49-F238E27FC236}">
                <a16:creationId xmlns:a16="http://schemas.microsoft.com/office/drawing/2014/main" id="{5AE65C49-E09C-35F7-4226-E6A9DCFF5D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
            <a:ext cx="7772401" cy="1204721"/>
          </a:xfrm>
          <a:prstGeom prst="rect">
            <a:avLst/>
          </a:prstGeom>
        </p:spPr>
      </p:pic>
      <p:sp>
        <p:nvSpPr>
          <p:cNvPr id="11" name="TextBox 10">
            <a:extLst>
              <a:ext uri="{FF2B5EF4-FFF2-40B4-BE49-F238E27FC236}">
                <a16:creationId xmlns:a16="http://schemas.microsoft.com/office/drawing/2014/main" id="{A43F591C-66A2-FCF8-0CEA-C391A5781F13}"/>
              </a:ext>
            </a:extLst>
          </p:cNvPr>
          <p:cNvSpPr txBox="1"/>
          <p:nvPr/>
        </p:nvSpPr>
        <p:spPr>
          <a:xfrm>
            <a:off x="725849" y="1381963"/>
            <a:ext cx="6360751" cy="430887"/>
          </a:xfrm>
          <a:prstGeom prst="rect">
            <a:avLst/>
          </a:prstGeom>
          <a:noFill/>
        </p:spPr>
        <p:txBody>
          <a:bodyPr wrap="square" rtlCol="0">
            <a:spAutoFit/>
          </a:bodyPr>
          <a:lstStyle/>
          <a:p>
            <a:pPr algn="ctr" defTabSz="457198"/>
            <a:r>
              <a:rPr lang="en-US" sz="2200" b="1" dirty="0">
                <a:solidFill>
                  <a:prstClr val="black"/>
                </a:solidFill>
                <a:latin typeface="Times New Roman" panose="02020603050405020304" pitchFamily="18" charset="0"/>
                <a:cs typeface="Times New Roman" panose="02020603050405020304" pitchFamily="18" charset="0"/>
              </a:rPr>
              <a:t>Preparing for an Interview</a:t>
            </a:r>
          </a:p>
        </p:txBody>
      </p:sp>
    </p:spTree>
    <p:extLst>
      <p:ext uri="{BB962C8B-B14F-4D97-AF65-F5344CB8AC3E}">
        <p14:creationId xmlns:p14="http://schemas.microsoft.com/office/powerpoint/2010/main" val="2085230736"/>
      </p:ext>
    </p:extLst>
  </p:cSld>
  <p:clrMapOvr>
    <a:masterClrMapping/>
  </p:clrMapOvr>
</p:sld>
</file>

<file path=ppt/theme/theme1.xml><?xml version="1.0" encoding="utf-8"?>
<a:theme xmlns:a="http://schemas.openxmlformats.org/drawingml/2006/main" name="Backgorunf 1 pager">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ckgorunf 1 pager" id="{4516D6B3-F5C0-404F-9A36-3D675A4AA5F8}" vid="{998DF3DC-DE21-49B8-9E5E-02D7103183AB}"/>
    </a:ext>
  </a:extLst>
</a:theme>
</file>

<file path=docProps/app.xml><?xml version="1.0" encoding="utf-8"?>
<Properties xmlns="http://schemas.openxmlformats.org/officeDocument/2006/extended-properties" xmlns:vt="http://schemas.openxmlformats.org/officeDocument/2006/docPropsVTypes">
  <TotalTime>1</TotalTime>
  <Words>355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Backgorunf 1 pager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1</cp:revision>
  <dcterms:created xsi:type="dcterms:W3CDTF">2023-04-19T01:04:00Z</dcterms:created>
  <dcterms:modified xsi:type="dcterms:W3CDTF">2023-04-19T01:05:47Z</dcterms:modified>
</cp:coreProperties>
</file>