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96" autoAdjust="0"/>
    <p:restoredTop sz="94660"/>
  </p:normalViewPr>
  <p:slideViewPr>
    <p:cSldViewPr snapToGrid="0">
      <p:cViewPr varScale="1">
        <p:scale>
          <a:sx n="72" d="100"/>
          <a:sy n="72" d="100"/>
        </p:scale>
        <p:origin x="2103"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F5BFA6F-EEBD-4D2C-9F2F-9B3B903777E0}" type="datetimeFigureOut">
              <a:rPr lang="en-US" smtClean="0"/>
              <a:t>4/18/2023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1C8F5D-EF4D-4BBC-A4C8-1F123012F21B}" type="slidenum">
              <a:rPr lang="en-US" smtClean="0"/>
              <a:t>‹#›</a:t>
            </a:fld>
            <a:endParaRPr lang="en-US"/>
          </a:p>
        </p:txBody>
      </p:sp>
    </p:spTree>
    <p:extLst>
      <p:ext uri="{BB962C8B-B14F-4D97-AF65-F5344CB8AC3E}">
        <p14:creationId xmlns:p14="http://schemas.microsoft.com/office/powerpoint/2010/main" val="35881439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5BFA6F-EEBD-4D2C-9F2F-9B3B903777E0}" type="datetimeFigureOut">
              <a:rPr lang="en-US" smtClean="0"/>
              <a:t>4/18/2023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1C8F5D-EF4D-4BBC-A4C8-1F123012F21B}" type="slidenum">
              <a:rPr lang="en-US" smtClean="0"/>
              <a:t>‹#›</a:t>
            </a:fld>
            <a:endParaRPr lang="en-US"/>
          </a:p>
        </p:txBody>
      </p:sp>
    </p:spTree>
    <p:extLst>
      <p:ext uri="{BB962C8B-B14F-4D97-AF65-F5344CB8AC3E}">
        <p14:creationId xmlns:p14="http://schemas.microsoft.com/office/powerpoint/2010/main" val="25472531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5BFA6F-EEBD-4D2C-9F2F-9B3B903777E0}" type="datetimeFigureOut">
              <a:rPr lang="en-US" smtClean="0"/>
              <a:t>4/18/2023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1C8F5D-EF4D-4BBC-A4C8-1F123012F21B}" type="slidenum">
              <a:rPr lang="en-US" smtClean="0"/>
              <a:t>‹#›</a:t>
            </a:fld>
            <a:endParaRPr lang="en-US"/>
          </a:p>
        </p:txBody>
      </p:sp>
    </p:spTree>
    <p:extLst>
      <p:ext uri="{BB962C8B-B14F-4D97-AF65-F5344CB8AC3E}">
        <p14:creationId xmlns:p14="http://schemas.microsoft.com/office/powerpoint/2010/main" val="12055439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5BFA6F-EEBD-4D2C-9F2F-9B3B903777E0}" type="datetimeFigureOut">
              <a:rPr lang="en-US" smtClean="0"/>
              <a:t>4/18/2023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1C8F5D-EF4D-4BBC-A4C8-1F123012F21B}" type="slidenum">
              <a:rPr lang="en-US" smtClean="0"/>
              <a:t>‹#›</a:t>
            </a:fld>
            <a:endParaRPr lang="en-US"/>
          </a:p>
        </p:txBody>
      </p:sp>
    </p:spTree>
    <p:extLst>
      <p:ext uri="{BB962C8B-B14F-4D97-AF65-F5344CB8AC3E}">
        <p14:creationId xmlns:p14="http://schemas.microsoft.com/office/powerpoint/2010/main" val="19506088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5BFA6F-EEBD-4D2C-9F2F-9B3B903777E0}" type="datetimeFigureOut">
              <a:rPr lang="en-US" smtClean="0"/>
              <a:t>4/18/2023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1C8F5D-EF4D-4BBC-A4C8-1F123012F21B}" type="slidenum">
              <a:rPr lang="en-US" smtClean="0"/>
              <a:t>‹#›</a:t>
            </a:fld>
            <a:endParaRPr lang="en-US"/>
          </a:p>
        </p:txBody>
      </p:sp>
    </p:spTree>
    <p:extLst>
      <p:ext uri="{BB962C8B-B14F-4D97-AF65-F5344CB8AC3E}">
        <p14:creationId xmlns:p14="http://schemas.microsoft.com/office/powerpoint/2010/main" val="17512835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F5BFA6F-EEBD-4D2C-9F2F-9B3B903777E0}" type="datetimeFigureOut">
              <a:rPr lang="en-US" smtClean="0"/>
              <a:t>4/18/2023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1C8F5D-EF4D-4BBC-A4C8-1F123012F21B}" type="slidenum">
              <a:rPr lang="en-US" smtClean="0"/>
              <a:t>‹#›</a:t>
            </a:fld>
            <a:endParaRPr lang="en-US"/>
          </a:p>
        </p:txBody>
      </p:sp>
    </p:spTree>
    <p:extLst>
      <p:ext uri="{BB962C8B-B14F-4D97-AF65-F5344CB8AC3E}">
        <p14:creationId xmlns:p14="http://schemas.microsoft.com/office/powerpoint/2010/main" val="26967010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F5BFA6F-EEBD-4D2C-9F2F-9B3B903777E0}" type="datetimeFigureOut">
              <a:rPr lang="en-US" smtClean="0"/>
              <a:t>4/18/2023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01C8F5D-EF4D-4BBC-A4C8-1F123012F21B}" type="slidenum">
              <a:rPr lang="en-US" smtClean="0"/>
              <a:t>‹#›</a:t>
            </a:fld>
            <a:endParaRPr lang="en-US"/>
          </a:p>
        </p:txBody>
      </p:sp>
    </p:spTree>
    <p:extLst>
      <p:ext uri="{BB962C8B-B14F-4D97-AF65-F5344CB8AC3E}">
        <p14:creationId xmlns:p14="http://schemas.microsoft.com/office/powerpoint/2010/main" val="1816699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F5BFA6F-EEBD-4D2C-9F2F-9B3B903777E0}" type="datetimeFigureOut">
              <a:rPr lang="en-US" smtClean="0"/>
              <a:t>4/18/2023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01C8F5D-EF4D-4BBC-A4C8-1F123012F21B}" type="slidenum">
              <a:rPr lang="en-US" smtClean="0"/>
              <a:t>‹#›</a:t>
            </a:fld>
            <a:endParaRPr lang="en-US"/>
          </a:p>
        </p:txBody>
      </p:sp>
    </p:spTree>
    <p:extLst>
      <p:ext uri="{BB962C8B-B14F-4D97-AF65-F5344CB8AC3E}">
        <p14:creationId xmlns:p14="http://schemas.microsoft.com/office/powerpoint/2010/main" val="827194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5BFA6F-EEBD-4D2C-9F2F-9B3B903777E0}" type="datetimeFigureOut">
              <a:rPr lang="en-US" smtClean="0"/>
              <a:t>4/18/2023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01C8F5D-EF4D-4BBC-A4C8-1F123012F21B}" type="slidenum">
              <a:rPr lang="en-US" smtClean="0"/>
              <a:t>‹#›</a:t>
            </a:fld>
            <a:endParaRPr lang="en-US"/>
          </a:p>
        </p:txBody>
      </p:sp>
    </p:spTree>
    <p:extLst>
      <p:ext uri="{BB962C8B-B14F-4D97-AF65-F5344CB8AC3E}">
        <p14:creationId xmlns:p14="http://schemas.microsoft.com/office/powerpoint/2010/main" val="26209759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4F5BFA6F-EEBD-4D2C-9F2F-9B3B903777E0}" type="datetimeFigureOut">
              <a:rPr lang="en-US" smtClean="0"/>
              <a:t>4/18/2023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1C8F5D-EF4D-4BBC-A4C8-1F123012F21B}" type="slidenum">
              <a:rPr lang="en-US" smtClean="0"/>
              <a:t>‹#›</a:t>
            </a:fld>
            <a:endParaRPr lang="en-US"/>
          </a:p>
        </p:txBody>
      </p:sp>
    </p:spTree>
    <p:extLst>
      <p:ext uri="{BB962C8B-B14F-4D97-AF65-F5344CB8AC3E}">
        <p14:creationId xmlns:p14="http://schemas.microsoft.com/office/powerpoint/2010/main" val="684447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4F5BFA6F-EEBD-4D2C-9F2F-9B3B903777E0}" type="datetimeFigureOut">
              <a:rPr lang="en-US" smtClean="0"/>
              <a:t>4/18/2023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1C8F5D-EF4D-4BBC-A4C8-1F123012F21B}" type="slidenum">
              <a:rPr lang="en-US" smtClean="0"/>
              <a:t>‹#›</a:t>
            </a:fld>
            <a:endParaRPr lang="en-US"/>
          </a:p>
        </p:txBody>
      </p:sp>
    </p:spTree>
    <p:extLst>
      <p:ext uri="{BB962C8B-B14F-4D97-AF65-F5344CB8AC3E}">
        <p14:creationId xmlns:p14="http://schemas.microsoft.com/office/powerpoint/2010/main" val="2499973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4F5BFA6F-EEBD-4D2C-9F2F-9B3B903777E0}" type="datetimeFigureOut">
              <a:rPr lang="en-US" smtClean="0"/>
              <a:t>4/18/2023</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A01C8F5D-EF4D-4BBC-A4C8-1F123012F21B}" type="slidenum">
              <a:rPr lang="en-US" smtClean="0"/>
              <a:t>‹#›</a:t>
            </a:fld>
            <a:endParaRPr lang="en-US"/>
          </a:p>
        </p:txBody>
      </p:sp>
    </p:spTree>
    <p:extLst>
      <p:ext uri="{BB962C8B-B14F-4D97-AF65-F5344CB8AC3E}">
        <p14:creationId xmlns:p14="http://schemas.microsoft.com/office/powerpoint/2010/main" val="35141351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Icon&#10;&#10;Description automatically generated">
            <a:extLst>
              <a:ext uri="{FF2B5EF4-FFF2-40B4-BE49-F238E27FC236}">
                <a16:creationId xmlns:a16="http://schemas.microsoft.com/office/drawing/2014/main" id="{DBE5E733-9A54-5C3E-AB67-C5EE23A704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45471" y="9073035"/>
            <a:ext cx="842780" cy="780648"/>
          </a:xfrm>
          <a:prstGeom prst="rect">
            <a:avLst/>
          </a:prstGeom>
        </p:spPr>
      </p:pic>
      <p:sp>
        <p:nvSpPr>
          <p:cNvPr id="8" name="TextBox 7">
            <a:extLst>
              <a:ext uri="{FF2B5EF4-FFF2-40B4-BE49-F238E27FC236}">
                <a16:creationId xmlns:a16="http://schemas.microsoft.com/office/drawing/2014/main" id="{F26BCC0A-4A51-15F0-8285-D7A1EB2E9F24}"/>
              </a:ext>
            </a:extLst>
          </p:cNvPr>
          <p:cNvSpPr txBox="1"/>
          <p:nvPr/>
        </p:nvSpPr>
        <p:spPr>
          <a:xfrm>
            <a:off x="698500" y="2057400"/>
            <a:ext cx="6388100" cy="6555641"/>
          </a:xfrm>
          <a:prstGeom prst="rect">
            <a:avLst/>
          </a:prstGeom>
          <a:noFill/>
        </p:spPr>
        <p:txBody>
          <a:bodyPr wrap="square" rtlCol="0">
            <a:spAutoFit/>
          </a:bodyPr>
          <a:lstStyle/>
          <a:p>
            <a:pPr algn="l"/>
            <a:r>
              <a:rPr lang="en-US" sz="1400" b="0" i="0" dirty="0">
                <a:solidFill>
                  <a:srgbClr val="374151"/>
                </a:solidFill>
                <a:effectLst/>
                <a:latin typeface="Times New Roman" panose="02020603050405020304" pitchFamily="18" charset="0"/>
                <a:cs typeface="Times New Roman" panose="02020603050405020304" pitchFamily="18" charset="0"/>
              </a:rPr>
              <a:t>A cover letter is a document that accompanies your resume and introduces you to a potential employer. It should be concise, well-written, and tailored to the specific job you are applying for. Here are the steps you can follow to write an effective cover letter:</a:t>
            </a:r>
          </a:p>
          <a:p>
            <a:pPr algn="l"/>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Research the company: </a:t>
            </a:r>
            <a:r>
              <a:rPr lang="en-US" sz="1400" b="0" i="0" dirty="0">
                <a:solidFill>
                  <a:srgbClr val="374151"/>
                </a:solidFill>
                <a:effectLst/>
                <a:latin typeface="Times New Roman" panose="02020603050405020304" pitchFamily="18" charset="0"/>
                <a:cs typeface="Times New Roman" panose="02020603050405020304" pitchFamily="18" charset="0"/>
              </a:rPr>
              <a:t>Before you start writing, research the company and the position you are applying for. This will help you understand the company's needs and values, and allow you to tailor your letter to the specific job.</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Use a professional format: </a:t>
            </a:r>
            <a:r>
              <a:rPr lang="en-US" sz="1400" b="0" i="0" dirty="0">
                <a:solidFill>
                  <a:srgbClr val="374151"/>
                </a:solidFill>
                <a:effectLst/>
                <a:latin typeface="Times New Roman" panose="02020603050405020304" pitchFamily="18" charset="0"/>
                <a:cs typeface="Times New Roman" panose="02020603050405020304" pitchFamily="18" charset="0"/>
              </a:rPr>
              <a:t>Start your cover letter with your name and contact information, followed by the date, the employer's name and address, and a formal greeting. Use a professional font and formatting style.</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Grab the reader's attention: </a:t>
            </a:r>
            <a:r>
              <a:rPr lang="en-US" sz="1400" b="0" i="0" dirty="0">
                <a:solidFill>
                  <a:srgbClr val="374151"/>
                </a:solidFill>
                <a:effectLst/>
                <a:latin typeface="Times New Roman" panose="02020603050405020304" pitchFamily="18" charset="0"/>
                <a:cs typeface="Times New Roman" panose="02020603050405020304" pitchFamily="18" charset="0"/>
              </a:rPr>
              <a:t>In the first paragraph, introduce yourself and explain why you are interested in the job and the company. </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Highlight your skills and experience: </a:t>
            </a:r>
            <a:r>
              <a:rPr lang="en-US" sz="1400" b="0" i="0" dirty="0">
                <a:solidFill>
                  <a:srgbClr val="374151"/>
                </a:solidFill>
                <a:effectLst/>
                <a:latin typeface="Times New Roman" panose="02020603050405020304" pitchFamily="18" charset="0"/>
                <a:cs typeface="Times New Roman" panose="02020603050405020304" pitchFamily="18" charset="0"/>
              </a:rPr>
              <a:t>Next, explain why you are a good fit for the position. Highlight your skills, qualifications, and experience that match the job description. Use specific examples to demonstrate your abilities.</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Show enthusiasm: </a:t>
            </a:r>
            <a:r>
              <a:rPr lang="en-US" sz="1400" b="0" i="0" dirty="0">
                <a:solidFill>
                  <a:srgbClr val="374151"/>
                </a:solidFill>
                <a:effectLst/>
                <a:latin typeface="Times New Roman" panose="02020603050405020304" pitchFamily="18" charset="0"/>
                <a:cs typeface="Times New Roman" panose="02020603050405020304" pitchFamily="18" charset="0"/>
              </a:rPr>
              <a:t>In the final paragraph, express your enthusiasm for the job and the company. Explain why you would be a good fit and how you can contribute to the company's success.</a:t>
            </a:r>
          </a:p>
          <a:p>
            <a:pPr algn="l">
              <a:buFont typeface="+mj-lt"/>
              <a:buAutoNum type="arabicPeriod"/>
            </a:pPr>
            <a:endParaRPr lang="en-US" sz="1400" dirty="0">
              <a:solidFill>
                <a:srgbClr val="374151"/>
              </a:solidFill>
              <a:latin typeface="Times New Roman" panose="02020603050405020304" pitchFamily="18" charset="0"/>
              <a:cs typeface="Times New Roman" panose="02020603050405020304" pitchFamily="18" charset="0"/>
            </a:endParaRPr>
          </a:p>
          <a:p>
            <a:pPr algn="l">
              <a:buFont typeface="+mj-lt"/>
              <a:buAutoNum type="arabicPeriod"/>
            </a:pPr>
            <a:r>
              <a:rPr lang="en-US" sz="1400" b="1" i="0" dirty="0">
                <a:solidFill>
                  <a:srgbClr val="374151"/>
                </a:solidFill>
                <a:effectLst/>
                <a:latin typeface="Times New Roman" panose="02020603050405020304" pitchFamily="18" charset="0"/>
                <a:cs typeface="Times New Roman" panose="02020603050405020304" pitchFamily="18" charset="0"/>
              </a:rPr>
              <a:t>Proofread and edit: </a:t>
            </a:r>
            <a:r>
              <a:rPr lang="en-US" sz="1400" b="0" i="0" dirty="0">
                <a:solidFill>
                  <a:srgbClr val="374151"/>
                </a:solidFill>
                <a:effectLst/>
                <a:latin typeface="Times New Roman" panose="02020603050405020304" pitchFamily="18" charset="0"/>
                <a:cs typeface="Times New Roman" panose="02020603050405020304" pitchFamily="18" charset="0"/>
              </a:rPr>
              <a:t>Finally, proofread your cover letter for errors and ensure that it is well-written and easy to read. You can also ask a friend or mentor to review it and provide feedback.</a:t>
            </a:r>
          </a:p>
          <a:p>
            <a:pPr algn="l">
              <a:buFont typeface="+mj-lt"/>
              <a:buAutoNum type="arabicPeriod"/>
            </a:pPr>
            <a:endParaRPr lang="en-US" sz="1400" b="0" i="0" dirty="0">
              <a:solidFill>
                <a:srgbClr val="374151"/>
              </a:solidFill>
              <a:effectLst/>
              <a:latin typeface="Times New Roman" panose="02020603050405020304" pitchFamily="18" charset="0"/>
              <a:cs typeface="Times New Roman" panose="02020603050405020304" pitchFamily="18" charset="0"/>
            </a:endParaRPr>
          </a:p>
          <a:p>
            <a:pPr algn="l"/>
            <a:r>
              <a:rPr lang="en-US" sz="1400" b="0" i="0" dirty="0">
                <a:solidFill>
                  <a:srgbClr val="374151"/>
                </a:solidFill>
                <a:effectLst/>
                <a:latin typeface="Times New Roman" panose="02020603050405020304" pitchFamily="18" charset="0"/>
                <a:cs typeface="Times New Roman" panose="02020603050405020304" pitchFamily="18" charset="0"/>
              </a:rPr>
              <a:t>By following these steps, you can write a compelling cover letter that highlights your skills and experience, and helps you stand out from other applicants.</a:t>
            </a:r>
          </a:p>
        </p:txBody>
      </p:sp>
      <p:pic>
        <p:nvPicPr>
          <p:cNvPr id="10" name="Picture 9" descr="Text, email&#10;&#10;Description automatically generated">
            <a:extLst>
              <a:ext uri="{FF2B5EF4-FFF2-40B4-BE49-F238E27FC236}">
                <a16:creationId xmlns:a16="http://schemas.microsoft.com/office/drawing/2014/main" id="{5AE65C49-E09C-35F7-4226-E6A9DCFF5D6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7772400" cy="1204722"/>
          </a:xfrm>
          <a:prstGeom prst="rect">
            <a:avLst/>
          </a:prstGeom>
        </p:spPr>
      </p:pic>
      <p:sp>
        <p:nvSpPr>
          <p:cNvPr id="11" name="TextBox 10">
            <a:extLst>
              <a:ext uri="{FF2B5EF4-FFF2-40B4-BE49-F238E27FC236}">
                <a16:creationId xmlns:a16="http://schemas.microsoft.com/office/drawing/2014/main" id="{A43F591C-66A2-FCF8-0CEA-C391A5781F13}"/>
              </a:ext>
            </a:extLst>
          </p:cNvPr>
          <p:cNvSpPr txBox="1"/>
          <p:nvPr/>
        </p:nvSpPr>
        <p:spPr>
          <a:xfrm>
            <a:off x="725849" y="1381962"/>
            <a:ext cx="6360751" cy="430887"/>
          </a:xfrm>
          <a:prstGeom prst="rect">
            <a:avLst/>
          </a:prstGeom>
          <a:noFill/>
        </p:spPr>
        <p:txBody>
          <a:bodyPr wrap="square" rtlCol="0">
            <a:spAutoFit/>
          </a:bodyPr>
          <a:lstStyle/>
          <a:p>
            <a:pPr algn="ctr"/>
            <a:r>
              <a:rPr lang="en-US" sz="2200" b="1" dirty="0">
                <a:latin typeface="Times New Roman" panose="02020603050405020304" pitchFamily="18" charset="0"/>
                <a:cs typeface="Times New Roman" panose="02020603050405020304" pitchFamily="18" charset="0"/>
              </a:rPr>
              <a:t>How to Write a Cover Letter</a:t>
            </a:r>
          </a:p>
        </p:txBody>
      </p:sp>
    </p:spTree>
    <p:extLst>
      <p:ext uri="{BB962C8B-B14F-4D97-AF65-F5344CB8AC3E}">
        <p14:creationId xmlns:p14="http://schemas.microsoft.com/office/powerpoint/2010/main" val="423323601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0</TotalTime>
  <Words>307</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Katie Gibson</dc:creator>
  <cp:lastModifiedBy>Katie Gibson</cp:lastModifiedBy>
  <cp:revision>1</cp:revision>
  <dcterms:created xsi:type="dcterms:W3CDTF">2023-04-19T01:10:08Z</dcterms:created>
  <dcterms:modified xsi:type="dcterms:W3CDTF">2023-04-19T01:10:40Z</dcterms:modified>
</cp:coreProperties>
</file>