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6" autoAdjust="0"/>
    <p:restoredTop sz="94660"/>
  </p:normalViewPr>
  <p:slideViewPr>
    <p:cSldViewPr snapToGrid="0">
      <p:cViewPr varScale="1">
        <p:scale>
          <a:sx n="75" d="100"/>
          <a:sy n="75" d="100"/>
        </p:scale>
        <p:origin x="202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582C-1495-4753-ABC1-64E1F9D2AE3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0C61-E881-42F5-8937-FA57240E8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916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582C-1495-4753-ABC1-64E1F9D2AE3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0C61-E881-42F5-8937-FA57240E8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761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582C-1495-4753-ABC1-64E1F9D2AE3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0C61-E881-42F5-8937-FA57240E8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696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582C-1495-4753-ABC1-64E1F9D2AE3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0C61-E881-42F5-8937-FA57240E8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230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582C-1495-4753-ABC1-64E1F9D2AE3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0C61-E881-42F5-8937-FA57240E8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46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582C-1495-4753-ABC1-64E1F9D2AE3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0C61-E881-42F5-8937-FA57240E8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086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582C-1495-4753-ABC1-64E1F9D2AE3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0C61-E881-42F5-8937-FA57240E8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222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582C-1495-4753-ABC1-64E1F9D2AE3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0C61-E881-42F5-8937-FA57240E8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923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582C-1495-4753-ABC1-64E1F9D2AE3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0C61-E881-42F5-8937-FA57240E8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851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582C-1495-4753-ABC1-64E1F9D2AE3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0C61-E881-42F5-8937-FA57240E8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893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582C-1495-4753-ABC1-64E1F9D2AE3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0C61-E881-42F5-8937-FA57240E8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234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3582C-1495-4753-ABC1-64E1F9D2AE3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70C61-E881-42F5-8937-FA57240E8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752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99C8825F-9293-A9C1-2E1D-F1874D232A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5471" y="9073035"/>
            <a:ext cx="842780" cy="780648"/>
          </a:xfrm>
          <a:prstGeom prst="rect">
            <a:avLst/>
          </a:prstGeom>
        </p:spPr>
      </p:pic>
      <p:pic>
        <p:nvPicPr>
          <p:cNvPr id="5" name="Picture 4" descr="Text, email&#10;&#10;Description automatically generated">
            <a:extLst>
              <a:ext uri="{FF2B5EF4-FFF2-40B4-BE49-F238E27FC236}">
                <a16:creationId xmlns:a16="http://schemas.microsoft.com/office/drawing/2014/main" id="{6F483167-E523-3AE9-C86B-68A9DD12E8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120472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3C6A9DD-8E8B-F195-5687-072302A16E97}"/>
              </a:ext>
            </a:extLst>
          </p:cNvPr>
          <p:cNvSpPr txBox="1"/>
          <p:nvPr/>
        </p:nvSpPr>
        <p:spPr>
          <a:xfrm>
            <a:off x="698500" y="2057400"/>
            <a:ext cx="63881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Building credit is important for establishing a good credit history, which can help you qualify for loans, credit cards, and other financial products with favorable terms. Here are some steps you can take to build credit:</a:t>
            </a:r>
          </a:p>
          <a:p>
            <a:pPr algn="l"/>
            <a:endParaRPr lang="en-US" sz="1400" b="0" i="0" dirty="0">
              <a:solidFill>
                <a:srgbClr val="37415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en-US" sz="1400" b="1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Get a credit card: </a:t>
            </a:r>
            <a:r>
              <a:rPr lang="en-US" sz="14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One of the easiest ways to build credit is to get a credit card and use it responsibly. Look for a credit card with no annual fee and a low interest rate, and make sure to pay your balance in full and on time each month.</a:t>
            </a:r>
          </a:p>
          <a:p>
            <a:pPr algn="l">
              <a:buFont typeface="+mj-lt"/>
              <a:buAutoNum type="arabicPeriod"/>
            </a:pPr>
            <a:endParaRPr lang="en-US" sz="1400" b="0" i="0" dirty="0">
              <a:solidFill>
                <a:srgbClr val="37415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en-US" sz="1400" b="1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Pay bills on time: </a:t>
            </a:r>
            <a:r>
              <a:rPr lang="en-US" sz="14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Late payments can negatively impact your credit score, so make sure to pay all of your bills on time, including credit card bills, utility bills, and rent.</a:t>
            </a:r>
          </a:p>
          <a:p>
            <a:pPr algn="l">
              <a:buFont typeface="+mj-lt"/>
              <a:buAutoNum type="arabicPeriod"/>
            </a:pPr>
            <a:r>
              <a:rPr lang="en-US" sz="14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Monitor your credit score: Regularly check your credit score to make sure it's accurate and to track your progress in building credit.</a:t>
            </a:r>
          </a:p>
          <a:p>
            <a:pPr algn="l">
              <a:buFont typeface="+mj-lt"/>
              <a:buAutoNum type="arabicPeriod"/>
            </a:pPr>
            <a:endParaRPr lang="en-US" sz="1400" b="0" i="0" dirty="0">
              <a:solidFill>
                <a:srgbClr val="37415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en-US" sz="1400" b="1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Keep credit utilization low: </a:t>
            </a:r>
            <a:r>
              <a:rPr lang="en-US" sz="14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Aim to keep your credit utilization (the amount of credit you're using compared to your credit limit) below 30% to show lenders that you're responsible with credit.</a:t>
            </a:r>
          </a:p>
          <a:p>
            <a:pPr algn="l">
              <a:buFont typeface="+mj-lt"/>
              <a:buAutoNum type="arabicPeriod"/>
            </a:pPr>
            <a:endParaRPr lang="en-US" sz="1400" b="0" i="0" dirty="0">
              <a:solidFill>
                <a:srgbClr val="37415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en-US" sz="1400" b="1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Limit credit inquiries: </a:t>
            </a:r>
            <a:r>
              <a:rPr lang="en-US" sz="14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Applying for too many credit accounts in a short period of time can hurt your credit score, so only apply for credit when you really need it.</a:t>
            </a:r>
          </a:p>
          <a:p>
            <a:pPr algn="l">
              <a:buFont typeface="+mj-lt"/>
              <a:buAutoNum type="arabicPeriod"/>
            </a:pPr>
            <a:endParaRPr lang="en-US" sz="1400" b="0" i="0" dirty="0">
              <a:solidFill>
                <a:srgbClr val="37415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en-US" sz="1400" b="1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Consider a secured credit card or credit builder loan: </a:t>
            </a:r>
            <a:r>
              <a:rPr lang="en-US" sz="14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 you're having trouble getting approved for a traditional credit card, consider getting a secured credit card or credit builder loan. These products can help you build credit while minimizing the risk to the lender.</a:t>
            </a:r>
          </a:p>
          <a:p>
            <a:pPr algn="l">
              <a:buFont typeface="+mj-lt"/>
              <a:buAutoNum type="arabicPeriod"/>
            </a:pPr>
            <a:endParaRPr lang="en-US" sz="1400" b="0" i="0" dirty="0">
              <a:solidFill>
                <a:srgbClr val="37415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1400" b="0" i="0" dirty="0">
                <a:solidFill>
                  <a:srgbClr val="37415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Remember, building credit takes time and consistent effort. Be patient and responsible with credit, and you'll be on your way to building a strong credit history.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F40413-4833-B326-DB0C-5364AFA95D03}"/>
              </a:ext>
            </a:extLst>
          </p:cNvPr>
          <p:cNvSpPr txBox="1"/>
          <p:nvPr/>
        </p:nvSpPr>
        <p:spPr>
          <a:xfrm>
            <a:off x="725849" y="1381962"/>
            <a:ext cx="63607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Build Credit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1D2B0B4-5AE1-A17F-9182-49E19B2B05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24326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 do you build credit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343541"/>
                </a:solidFill>
                <a:effectLst/>
                <a:latin typeface="Söhne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500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313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Söhne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Gibson</dc:creator>
  <cp:lastModifiedBy>Katie Gibson</cp:lastModifiedBy>
  <cp:revision>1</cp:revision>
  <dcterms:created xsi:type="dcterms:W3CDTF">2023-04-21T02:14:55Z</dcterms:created>
  <dcterms:modified xsi:type="dcterms:W3CDTF">2023-04-21T02:15:19Z</dcterms:modified>
</cp:coreProperties>
</file>