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0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1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6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9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3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6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8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2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2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5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3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582C-1495-4753-ABC1-64E1F9D2AE3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70C61-E881-42F5-8937-FA57240E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5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9C8825F-9293-A9C1-2E1D-F1874D232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471" y="9073035"/>
            <a:ext cx="842780" cy="780648"/>
          </a:xfrm>
          <a:prstGeom prst="rect">
            <a:avLst/>
          </a:prstGeom>
        </p:spPr>
      </p:pic>
      <p:pic>
        <p:nvPicPr>
          <p:cNvPr id="5" name="Picture 4" descr="Text, email&#10;&#10;Description automatically generated">
            <a:extLst>
              <a:ext uri="{FF2B5EF4-FFF2-40B4-BE49-F238E27FC236}">
                <a16:creationId xmlns:a16="http://schemas.microsoft.com/office/drawing/2014/main" id="{6F483167-E523-3AE9-C86B-68A9DD12E8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2047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C6A9DD-8E8B-F195-5687-072302A16E97}"/>
              </a:ext>
            </a:extLst>
          </p:cNvPr>
          <p:cNvSpPr txBox="1"/>
          <p:nvPr/>
        </p:nvSpPr>
        <p:spPr>
          <a:xfrm>
            <a:off x="698500" y="2057400"/>
            <a:ext cx="63881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Building credit is important for establishing a good credit history, which can help you qualify for loans, credit cards, and other financial products with favorable terms. Here are some steps you can take to build credit:</a:t>
            </a:r>
          </a:p>
          <a:p>
            <a:pPr algn="l"/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 a credit card: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of the easiest ways to build credit is to get a credit card and use it responsibly. Look for a credit card with no annual fee and a low interest rate, and make sure to pay your balance in full and on time each month.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Pay bills on time: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Late payments can negatively impact your credit score, so make sure to pay all of your bills on time, including credit card bills, utility bills, and rent.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Monitor your credit score: Regularly check your credit score to make sure it's accurate and to track your progress in building credit.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 credit utilization low: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Aim to keep your credit utilization (the amount of credit you're using compared to your credit limit) below 30% to show lenders that you're responsible with credit.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 credit inquiries: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Applying for too many credit accounts in a short period of time can hurt your credit score, so only apply for credit when you really need it.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Consider a secured credit card or credit builder loan: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you're having trouble getting approved for a traditional credit card, consider getting a secured credit card or credit builder loan. These products can help you build credit while minimizing the risk to the lender.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Remember, building credit takes time and consistent effort. Be patient and responsible with credit, and you'll be on your way to building a strong credit history.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F40413-4833-B326-DB0C-5364AFA95D03}"/>
              </a:ext>
            </a:extLst>
          </p:cNvPr>
          <p:cNvSpPr txBox="1"/>
          <p:nvPr/>
        </p:nvSpPr>
        <p:spPr>
          <a:xfrm>
            <a:off x="725849" y="1381962"/>
            <a:ext cx="63607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Build Credit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D2B0B4-5AE1-A17F-9182-49E19B2B0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432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do you build credit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343541"/>
                </a:solidFill>
                <a:effectLst/>
                <a:latin typeface="Söhne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00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313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Söhne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Gibson</dc:creator>
  <cp:lastModifiedBy>Katie Gibson</cp:lastModifiedBy>
  <cp:revision>1</cp:revision>
  <dcterms:created xsi:type="dcterms:W3CDTF">2023-04-21T02:14:55Z</dcterms:created>
  <dcterms:modified xsi:type="dcterms:W3CDTF">2023-04-21T02:15:19Z</dcterms:modified>
</cp:coreProperties>
</file>