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96" autoAdjust="0"/>
    <p:restoredTop sz="94660"/>
  </p:normalViewPr>
  <p:slideViewPr>
    <p:cSldViewPr snapToGrid="0">
      <p:cViewPr varScale="1">
        <p:scale>
          <a:sx n="75" d="100"/>
          <a:sy n="75" d="100"/>
        </p:scale>
        <p:origin x="202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A0608C5-25BD-4066-95A2-E2A342B3B46D}"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05EB86-9B49-4CD4-81F0-9FD7275D68D1}" type="slidenum">
              <a:rPr lang="en-US" smtClean="0"/>
              <a:t>‹#›</a:t>
            </a:fld>
            <a:endParaRPr lang="en-US"/>
          </a:p>
        </p:txBody>
      </p:sp>
    </p:spTree>
    <p:extLst>
      <p:ext uri="{BB962C8B-B14F-4D97-AF65-F5344CB8AC3E}">
        <p14:creationId xmlns:p14="http://schemas.microsoft.com/office/powerpoint/2010/main" val="552217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0608C5-25BD-4066-95A2-E2A342B3B46D}"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05EB86-9B49-4CD4-81F0-9FD7275D68D1}" type="slidenum">
              <a:rPr lang="en-US" smtClean="0"/>
              <a:t>‹#›</a:t>
            </a:fld>
            <a:endParaRPr lang="en-US"/>
          </a:p>
        </p:txBody>
      </p:sp>
    </p:spTree>
    <p:extLst>
      <p:ext uri="{BB962C8B-B14F-4D97-AF65-F5344CB8AC3E}">
        <p14:creationId xmlns:p14="http://schemas.microsoft.com/office/powerpoint/2010/main" val="4108638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0608C5-25BD-4066-95A2-E2A342B3B46D}"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05EB86-9B49-4CD4-81F0-9FD7275D68D1}" type="slidenum">
              <a:rPr lang="en-US" smtClean="0"/>
              <a:t>‹#›</a:t>
            </a:fld>
            <a:endParaRPr lang="en-US"/>
          </a:p>
        </p:txBody>
      </p:sp>
    </p:spTree>
    <p:extLst>
      <p:ext uri="{BB962C8B-B14F-4D97-AF65-F5344CB8AC3E}">
        <p14:creationId xmlns:p14="http://schemas.microsoft.com/office/powerpoint/2010/main" val="3885180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0608C5-25BD-4066-95A2-E2A342B3B46D}"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05EB86-9B49-4CD4-81F0-9FD7275D68D1}" type="slidenum">
              <a:rPr lang="en-US" smtClean="0"/>
              <a:t>‹#›</a:t>
            </a:fld>
            <a:endParaRPr lang="en-US"/>
          </a:p>
        </p:txBody>
      </p:sp>
    </p:spTree>
    <p:extLst>
      <p:ext uri="{BB962C8B-B14F-4D97-AF65-F5344CB8AC3E}">
        <p14:creationId xmlns:p14="http://schemas.microsoft.com/office/powerpoint/2010/main" val="5945098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A0608C5-25BD-4066-95A2-E2A342B3B46D}"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05EB86-9B49-4CD4-81F0-9FD7275D68D1}" type="slidenum">
              <a:rPr lang="en-US" smtClean="0"/>
              <a:t>‹#›</a:t>
            </a:fld>
            <a:endParaRPr lang="en-US"/>
          </a:p>
        </p:txBody>
      </p:sp>
    </p:spTree>
    <p:extLst>
      <p:ext uri="{BB962C8B-B14F-4D97-AF65-F5344CB8AC3E}">
        <p14:creationId xmlns:p14="http://schemas.microsoft.com/office/powerpoint/2010/main" val="42887099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A0608C5-25BD-4066-95A2-E2A342B3B46D}"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05EB86-9B49-4CD4-81F0-9FD7275D68D1}" type="slidenum">
              <a:rPr lang="en-US" smtClean="0"/>
              <a:t>‹#›</a:t>
            </a:fld>
            <a:endParaRPr lang="en-US"/>
          </a:p>
        </p:txBody>
      </p:sp>
    </p:spTree>
    <p:extLst>
      <p:ext uri="{BB962C8B-B14F-4D97-AF65-F5344CB8AC3E}">
        <p14:creationId xmlns:p14="http://schemas.microsoft.com/office/powerpoint/2010/main" val="2223729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A0608C5-25BD-4066-95A2-E2A342B3B46D}" type="datetimeFigureOut">
              <a:rPr lang="en-US" smtClean="0"/>
              <a:t>4/20/2023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05EB86-9B49-4CD4-81F0-9FD7275D68D1}" type="slidenum">
              <a:rPr lang="en-US" smtClean="0"/>
              <a:t>‹#›</a:t>
            </a:fld>
            <a:endParaRPr lang="en-US"/>
          </a:p>
        </p:txBody>
      </p:sp>
    </p:spTree>
    <p:extLst>
      <p:ext uri="{BB962C8B-B14F-4D97-AF65-F5344CB8AC3E}">
        <p14:creationId xmlns:p14="http://schemas.microsoft.com/office/powerpoint/2010/main" val="40240147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A0608C5-25BD-4066-95A2-E2A342B3B46D}" type="datetimeFigureOut">
              <a:rPr lang="en-US" smtClean="0"/>
              <a:t>4/20/2023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05EB86-9B49-4CD4-81F0-9FD7275D68D1}" type="slidenum">
              <a:rPr lang="en-US" smtClean="0"/>
              <a:t>‹#›</a:t>
            </a:fld>
            <a:endParaRPr lang="en-US"/>
          </a:p>
        </p:txBody>
      </p:sp>
    </p:spTree>
    <p:extLst>
      <p:ext uri="{BB962C8B-B14F-4D97-AF65-F5344CB8AC3E}">
        <p14:creationId xmlns:p14="http://schemas.microsoft.com/office/powerpoint/2010/main" val="3200017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0608C5-25BD-4066-95A2-E2A342B3B46D}" type="datetimeFigureOut">
              <a:rPr lang="en-US" smtClean="0"/>
              <a:t>4/20/2023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05EB86-9B49-4CD4-81F0-9FD7275D68D1}" type="slidenum">
              <a:rPr lang="en-US" smtClean="0"/>
              <a:t>‹#›</a:t>
            </a:fld>
            <a:endParaRPr lang="en-US"/>
          </a:p>
        </p:txBody>
      </p:sp>
    </p:spTree>
    <p:extLst>
      <p:ext uri="{BB962C8B-B14F-4D97-AF65-F5344CB8AC3E}">
        <p14:creationId xmlns:p14="http://schemas.microsoft.com/office/powerpoint/2010/main" val="3332631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9A0608C5-25BD-4066-95A2-E2A342B3B46D}"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05EB86-9B49-4CD4-81F0-9FD7275D68D1}" type="slidenum">
              <a:rPr lang="en-US" smtClean="0"/>
              <a:t>‹#›</a:t>
            </a:fld>
            <a:endParaRPr lang="en-US"/>
          </a:p>
        </p:txBody>
      </p:sp>
    </p:spTree>
    <p:extLst>
      <p:ext uri="{BB962C8B-B14F-4D97-AF65-F5344CB8AC3E}">
        <p14:creationId xmlns:p14="http://schemas.microsoft.com/office/powerpoint/2010/main" val="3952803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9A0608C5-25BD-4066-95A2-E2A342B3B46D}"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05EB86-9B49-4CD4-81F0-9FD7275D68D1}" type="slidenum">
              <a:rPr lang="en-US" smtClean="0"/>
              <a:t>‹#›</a:t>
            </a:fld>
            <a:endParaRPr lang="en-US"/>
          </a:p>
        </p:txBody>
      </p:sp>
    </p:spTree>
    <p:extLst>
      <p:ext uri="{BB962C8B-B14F-4D97-AF65-F5344CB8AC3E}">
        <p14:creationId xmlns:p14="http://schemas.microsoft.com/office/powerpoint/2010/main" val="26958432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9A0608C5-25BD-4066-95A2-E2A342B3B46D}" type="datetimeFigureOut">
              <a:rPr lang="en-US" smtClean="0"/>
              <a:t>4/20/2023</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8E05EB86-9B49-4CD4-81F0-9FD7275D68D1}" type="slidenum">
              <a:rPr lang="en-US" smtClean="0"/>
              <a:t>‹#›</a:t>
            </a:fld>
            <a:endParaRPr lang="en-US"/>
          </a:p>
        </p:txBody>
      </p:sp>
    </p:spTree>
    <p:extLst>
      <p:ext uri="{BB962C8B-B14F-4D97-AF65-F5344CB8AC3E}">
        <p14:creationId xmlns:p14="http://schemas.microsoft.com/office/powerpoint/2010/main" val="3707950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con&#10;&#10;Description automatically generated">
            <a:extLst>
              <a:ext uri="{FF2B5EF4-FFF2-40B4-BE49-F238E27FC236}">
                <a16:creationId xmlns:a16="http://schemas.microsoft.com/office/drawing/2014/main" id="{99C8825F-9293-A9C1-2E1D-F1874D232A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45471" y="9073035"/>
            <a:ext cx="842780" cy="780648"/>
          </a:xfrm>
          <a:prstGeom prst="rect">
            <a:avLst/>
          </a:prstGeom>
        </p:spPr>
      </p:pic>
      <p:pic>
        <p:nvPicPr>
          <p:cNvPr id="5" name="Picture 4" descr="Text, email&#10;&#10;Description automatically generated">
            <a:extLst>
              <a:ext uri="{FF2B5EF4-FFF2-40B4-BE49-F238E27FC236}">
                <a16:creationId xmlns:a16="http://schemas.microsoft.com/office/drawing/2014/main" id="{6F483167-E523-3AE9-C86B-68A9DD12E8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7772400" cy="1204722"/>
          </a:xfrm>
          <a:prstGeom prst="rect">
            <a:avLst/>
          </a:prstGeom>
        </p:spPr>
      </p:pic>
      <p:sp>
        <p:nvSpPr>
          <p:cNvPr id="6" name="TextBox 5">
            <a:extLst>
              <a:ext uri="{FF2B5EF4-FFF2-40B4-BE49-F238E27FC236}">
                <a16:creationId xmlns:a16="http://schemas.microsoft.com/office/drawing/2014/main" id="{03C6A9DD-8E8B-F195-5687-072302A16E97}"/>
              </a:ext>
            </a:extLst>
          </p:cNvPr>
          <p:cNvSpPr txBox="1"/>
          <p:nvPr/>
        </p:nvSpPr>
        <p:spPr>
          <a:xfrm>
            <a:off x="698500" y="2057400"/>
            <a:ext cx="6388100" cy="6340197"/>
          </a:xfrm>
          <a:prstGeom prst="rect">
            <a:avLst/>
          </a:prstGeom>
          <a:noFill/>
        </p:spPr>
        <p:txBody>
          <a:bodyPr wrap="square" rtlCol="0">
            <a:spAutoFit/>
          </a:bodyPr>
          <a:lstStyle/>
          <a:p>
            <a:pPr algn="l"/>
            <a:r>
              <a:rPr lang="en-US" sz="1400" b="0" i="0" dirty="0">
                <a:solidFill>
                  <a:srgbClr val="374151"/>
                </a:solidFill>
                <a:effectLst/>
                <a:latin typeface="Times New Roman" panose="02020603050405020304" pitchFamily="18" charset="0"/>
                <a:cs typeface="Times New Roman" panose="02020603050405020304" pitchFamily="18" charset="0"/>
              </a:rPr>
              <a:t>Asking for a promotion can be intimidating, but with the right approach, you can increase your chances of success. Here are some tips to help you ask for a promotion:</a:t>
            </a:r>
          </a:p>
          <a:p>
            <a:pPr algn="l"/>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Do your research: </a:t>
            </a:r>
            <a:r>
              <a:rPr lang="en-US" sz="1400" b="0" i="0" dirty="0">
                <a:solidFill>
                  <a:srgbClr val="374151"/>
                </a:solidFill>
                <a:effectLst/>
                <a:latin typeface="Times New Roman" panose="02020603050405020304" pitchFamily="18" charset="0"/>
                <a:cs typeface="Times New Roman" panose="02020603050405020304" pitchFamily="18" charset="0"/>
              </a:rPr>
              <a:t>Research the company's promotion policies and what the expectations are for the role you're interested in. Understand what skills, experience, and qualifications are required for the promotion.</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Build your case: </a:t>
            </a:r>
            <a:r>
              <a:rPr lang="en-US" sz="1400" b="0" i="0" dirty="0">
                <a:solidFill>
                  <a:srgbClr val="374151"/>
                </a:solidFill>
                <a:effectLst/>
                <a:latin typeface="Times New Roman" panose="02020603050405020304" pitchFamily="18" charset="0"/>
                <a:cs typeface="Times New Roman" panose="02020603050405020304" pitchFamily="18" charset="0"/>
              </a:rPr>
              <a:t>Build a case for why you deserve the promotion. Highlight your achievements and contributions to the company, including specific examples of how you've added value to the organization. Be clear about your goals for the future and how the promotion aligns with your career path.</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Schedule a meeting: </a:t>
            </a:r>
            <a:r>
              <a:rPr lang="en-US" sz="1400" b="0" i="0" dirty="0">
                <a:solidFill>
                  <a:srgbClr val="374151"/>
                </a:solidFill>
                <a:effectLst/>
                <a:latin typeface="Times New Roman" panose="02020603050405020304" pitchFamily="18" charset="0"/>
                <a:cs typeface="Times New Roman" panose="02020603050405020304" pitchFamily="18" charset="0"/>
              </a:rPr>
              <a:t>Request a meeting with your manager or HR representative to discuss your interest in a promotion. This gives you the opportunity to present your case and have a dialogue about your goals and the company's needs.</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Practice your pitch: </a:t>
            </a:r>
            <a:r>
              <a:rPr lang="en-US" sz="1400" b="0" i="0" dirty="0">
                <a:solidFill>
                  <a:srgbClr val="374151"/>
                </a:solidFill>
                <a:effectLst/>
                <a:latin typeface="Times New Roman" panose="02020603050405020304" pitchFamily="18" charset="0"/>
                <a:cs typeface="Times New Roman" panose="02020603050405020304" pitchFamily="18" charset="0"/>
              </a:rPr>
              <a:t>Practice what you want to say ahead of time. Be confident, concise, and specific when making your case for the promotion.</a:t>
            </a:r>
          </a:p>
          <a:p>
            <a:pPr algn="l">
              <a:buFont typeface="+mj-lt"/>
              <a:buAutoNum type="arabicPeriod"/>
            </a:pPr>
            <a:endParaRPr lang="en-US" sz="1400" b="1"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Be open to feedback: </a:t>
            </a:r>
            <a:r>
              <a:rPr lang="en-US" sz="1400" b="0" i="0" dirty="0">
                <a:solidFill>
                  <a:srgbClr val="374151"/>
                </a:solidFill>
                <a:effectLst/>
                <a:latin typeface="Times New Roman" panose="02020603050405020304" pitchFamily="18" charset="0"/>
                <a:cs typeface="Times New Roman" panose="02020603050405020304" pitchFamily="18" charset="0"/>
              </a:rPr>
              <a:t>Be open to feedback and suggestions from your manager or HR representative. They may have insights or ideas that can help you better position yourself for the promotion.</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Follow up: </a:t>
            </a:r>
            <a:r>
              <a:rPr lang="en-US" sz="1400" b="0" i="0" dirty="0">
                <a:solidFill>
                  <a:srgbClr val="374151"/>
                </a:solidFill>
                <a:effectLst/>
                <a:latin typeface="Times New Roman" panose="02020603050405020304" pitchFamily="18" charset="0"/>
                <a:cs typeface="Times New Roman" panose="02020603050405020304" pitchFamily="18" charset="0"/>
              </a:rPr>
              <a:t>After your meeting, follow up with a thank-you email or note that summarizes the discussion and next steps.</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r>
              <a:rPr lang="en-US" sz="1400" b="0" i="0" dirty="0">
                <a:solidFill>
                  <a:srgbClr val="374151"/>
                </a:solidFill>
                <a:effectLst/>
                <a:latin typeface="Times New Roman" panose="02020603050405020304" pitchFamily="18" charset="0"/>
                <a:cs typeface="Times New Roman" panose="02020603050405020304" pitchFamily="18" charset="0"/>
              </a:rPr>
              <a:t>Remember, asking for a promotion takes courage, but it can also be an opportunity to showcase your value to the company and advance your career. Be prepared, confident, and focused on your goals, and you'll increase your chances of success.</a:t>
            </a:r>
          </a:p>
        </p:txBody>
      </p:sp>
      <p:sp>
        <p:nvSpPr>
          <p:cNvPr id="7" name="TextBox 6">
            <a:extLst>
              <a:ext uri="{FF2B5EF4-FFF2-40B4-BE49-F238E27FC236}">
                <a16:creationId xmlns:a16="http://schemas.microsoft.com/office/drawing/2014/main" id="{4AF40413-4833-B326-DB0C-5364AFA95D03}"/>
              </a:ext>
            </a:extLst>
          </p:cNvPr>
          <p:cNvSpPr txBox="1"/>
          <p:nvPr/>
        </p:nvSpPr>
        <p:spPr>
          <a:xfrm>
            <a:off x="725849" y="1381962"/>
            <a:ext cx="6360751" cy="430887"/>
          </a:xfrm>
          <a:prstGeom prst="rect">
            <a:avLst/>
          </a:prstGeom>
          <a:noFill/>
        </p:spPr>
        <p:txBody>
          <a:bodyPr wrap="square" rtlCol="0">
            <a:spAutoFit/>
          </a:bodyPr>
          <a:lstStyle/>
          <a:p>
            <a:pPr algn="ctr"/>
            <a:r>
              <a:rPr lang="en-US" sz="2200" b="1" dirty="0">
                <a:latin typeface="Times New Roman" panose="02020603050405020304" pitchFamily="18" charset="0"/>
                <a:cs typeface="Times New Roman" panose="02020603050405020304" pitchFamily="18" charset="0"/>
              </a:rPr>
              <a:t>How to ask for a Promotion</a:t>
            </a:r>
          </a:p>
        </p:txBody>
      </p:sp>
      <p:sp>
        <p:nvSpPr>
          <p:cNvPr id="2" name="Rectangle 1">
            <a:extLst>
              <a:ext uri="{FF2B5EF4-FFF2-40B4-BE49-F238E27FC236}">
                <a16:creationId xmlns:a16="http://schemas.microsoft.com/office/drawing/2014/main" id="{61D2B0B4-5AE1-A17F-9182-49E19B2B052C}"/>
              </a:ext>
            </a:extLst>
          </p:cNvPr>
          <p:cNvSpPr>
            <a:spLocks noChangeArrowheads="1"/>
          </p:cNvSpPr>
          <p:nvPr/>
        </p:nvSpPr>
        <p:spPr bwMode="auto">
          <a:xfrm>
            <a:off x="0" y="0"/>
            <a:ext cx="32432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rPr>
              <a:t>how do you build credit</a:t>
            </a: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200" b="0" i="0" u="none" strike="noStrike" cap="none" normalizeH="0" baseline="0">
                <a:ln>
                  <a:noFill/>
                </a:ln>
                <a:solidFill>
                  <a:srgbClr val="343541"/>
                </a:solidFill>
                <a:effectLst/>
                <a:latin typeface="Söhne"/>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12209464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0</TotalTime>
  <Words>310</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Söhne</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Katie Gibson</dc:creator>
  <cp:lastModifiedBy>Katie Gibson</cp:lastModifiedBy>
  <cp:revision>1</cp:revision>
  <dcterms:created xsi:type="dcterms:W3CDTF">2023-04-21T02:15:51Z</dcterms:created>
  <dcterms:modified xsi:type="dcterms:W3CDTF">2023-04-21T02:16:10Z</dcterms:modified>
</cp:coreProperties>
</file>