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45FB52-1FBC-4F61-B37B-F02EC6705A4A}"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2713885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45FB52-1FBC-4F61-B37B-F02EC6705A4A}"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3281340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45FB52-1FBC-4F61-B37B-F02EC6705A4A}"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687293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45FB52-1FBC-4F61-B37B-F02EC6705A4A}"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2871767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45FB52-1FBC-4F61-B37B-F02EC6705A4A}"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2201964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45FB52-1FBC-4F61-B37B-F02EC6705A4A}"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1916794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45FB52-1FBC-4F61-B37B-F02EC6705A4A}"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1950992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45FB52-1FBC-4F61-B37B-F02EC6705A4A}"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1224553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45FB52-1FBC-4F61-B37B-F02EC6705A4A}"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1206347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E45FB52-1FBC-4F61-B37B-F02EC6705A4A}"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2142043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E45FB52-1FBC-4F61-B37B-F02EC6705A4A}"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B74C-8435-4BEA-83D4-F3F6C06E4466}" type="slidenum">
              <a:rPr lang="en-US" smtClean="0"/>
              <a:t>‹#›</a:t>
            </a:fld>
            <a:endParaRPr lang="en-US"/>
          </a:p>
        </p:txBody>
      </p:sp>
    </p:spTree>
    <p:extLst>
      <p:ext uri="{BB962C8B-B14F-4D97-AF65-F5344CB8AC3E}">
        <p14:creationId xmlns:p14="http://schemas.microsoft.com/office/powerpoint/2010/main" val="3075402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DE45FB52-1FBC-4F61-B37B-F02EC6705A4A}" type="datetimeFigureOut">
              <a:rPr lang="en-US" smtClean="0"/>
              <a:t>4/20/2023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A879B74C-8435-4BEA-83D4-F3F6C06E4466}" type="slidenum">
              <a:rPr lang="en-US" smtClean="0"/>
              <a:t>‹#›</a:t>
            </a:fld>
            <a:endParaRPr lang="en-US"/>
          </a:p>
        </p:txBody>
      </p:sp>
    </p:spTree>
    <p:extLst>
      <p:ext uri="{BB962C8B-B14F-4D97-AF65-F5344CB8AC3E}">
        <p14:creationId xmlns:p14="http://schemas.microsoft.com/office/powerpoint/2010/main" val="119872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6124754"/>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Finding an internship can be a great way to gain experience, build your network, and explore potential career paths. Here are some tips for finding an internship:</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Check with your school's career center: </a:t>
            </a:r>
            <a:r>
              <a:rPr lang="en-US" sz="1400" b="0" i="0" dirty="0">
                <a:solidFill>
                  <a:srgbClr val="374151"/>
                </a:solidFill>
                <a:effectLst/>
                <a:latin typeface="Times New Roman" panose="02020603050405020304" pitchFamily="18" charset="0"/>
                <a:cs typeface="Times New Roman" panose="02020603050405020304" pitchFamily="18" charset="0"/>
              </a:rPr>
              <a:t>Your school's career center may have a database of internships or can provide guidance on where to look for internships.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Network: </a:t>
            </a:r>
            <a:r>
              <a:rPr lang="en-US" sz="1400" b="0" i="0" dirty="0">
                <a:solidFill>
                  <a:srgbClr val="374151"/>
                </a:solidFill>
                <a:effectLst/>
                <a:latin typeface="Times New Roman" panose="02020603050405020304" pitchFamily="18" charset="0"/>
                <a:cs typeface="Times New Roman" panose="02020603050405020304" pitchFamily="18" charset="0"/>
              </a:rPr>
              <a:t>Talk to professors, alumni, and professionals in your field of interest. They may be able to provide leads on internships or even offer one themselves.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Use online resources: </a:t>
            </a:r>
            <a:r>
              <a:rPr lang="en-US" sz="1400" b="0" i="0" dirty="0">
                <a:solidFill>
                  <a:srgbClr val="374151"/>
                </a:solidFill>
                <a:effectLst/>
                <a:latin typeface="Times New Roman" panose="02020603050405020304" pitchFamily="18" charset="0"/>
                <a:cs typeface="Times New Roman" panose="02020603050405020304" pitchFamily="18" charset="0"/>
              </a:rPr>
              <a:t>Websites such as Internships.com, Indeed, and LinkedIn offer internship listings and allow you to search for internships by location, industry, and other criteria.</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Attend career fairs and events</a:t>
            </a:r>
            <a:r>
              <a:rPr lang="en-US" sz="1400" b="0" i="0" dirty="0">
                <a:solidFill>
                  <a:srgbClr val="374151"/>
                </a:solidFill>
                <a:effectLst/>
                <a:latin typeface="Times New Roman" panose="02020603050405020304" pitchFamily="18" charset="0"/>
                <a:cs typeface="Times New Roman" panose="02020603050405020304" pitchFamily="18" charset="0"/>
              </a:rPr>
              <a:t>: Attend career fairs and events on campus and in your community to meet employers and learn about internship opportunities.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Check with companies directly: </a:t>
            </a:r>
            <a:r>
              <a:rPr lang="en-US" sz="1400" b="0" i="0" dirty="0">
                <a:solidFill>
                  <a:srgbClr val="374151"/>
                </a:solidFill>
                <a:effectLst/>
                <a:latin typeface="Times New Roman" panose="02020603050405020304" pitchFamily="18" charset="0"/>
                <a:cs typeface="Times New Roman" panose="02020603050405020304" pitchFamily="18" charset="0"/>
              </a:rPr>
              <a:t>Research companies in your field of interest and check their website for internship opportunities. You can also reach out to them directly to inquire about internships.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Utilize social media</a:t>
            </a:r>
            <a:r>
              <a:rPr lang="en-US" sz="1400" b="0" i="0" dirty="0">
                <a:solidFill>
                  <a:srgbClr val="374151"/>
                </a:solidFill>
                <a:effectLst/>
                <a:latin typeface="Times New Roman" panose="02020603050405020304" pitchFamily="18" charset="0"/>
                <a:cs typeface="Times New Roman" panose="02020603050405020304" pitchFamily="18" charset="0"/>
              </a:rPr>
              <a:t>: Follow companies and organizations on social media platforms such as Twitter and LinkedIn to stay up-to-date on internship opportunities they may be offering.</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Remember, finding an internship takes time and effort, so be persistent and don't get discouraged if you don't find one right away. Keep your resume and cover letter updated, tailor your application to each opportunity, and be prepared to interview when called upon. Good luck!</a:t>
            </a:r>
          </a:p>
        </p:txBody>
      </p:sp>
      <p:sp>
        <p:nvSpPr>
          <p:cNvPr id="7" name="TextBox 6">
            <a:extLst>
              <a:ext uri="{FF2B5EF4-FFF2-40B4-BE49-F238E27FC236}">
                <a16:creationId xmlns:a16="http://schemas.microsoft.com/office/drawing/2014/main" id="{4AF40413-4833-B326-DB0C-5364AFA95D03}"/>
              </a:ext>
            </a:extLst>
          </p:cNvPr>
          <p:cNvSpPr txBox="1"/>
          <p:nvPr/>
        </p:nvSpPr>
        <p:spPr>
          <a:xfrm>
            <a:off x="725849" y="1381962"/>
            <a:ext cx="6360751" cy="461665"/>
          </a:xfrm>
          <a:prstGeom prst="rect">
            <a:avLst/>
          </a:prstGeom>
          <a:noFill/>
        </p:spPr>
        <p:txBody>
          <a:bodyPr wrap="square" rtlCol="0">
            <a:spAutoFit/>
          </a:bodyPr>
          <a:lstStyle/>
          <a:p>
            <a:pPr algn="ctr"/>
            <a:r>
              <a:rPr lang="en-US" sz="2400" b="1" i="0" dirty="0">
                <a:solidFill>
                  <a:srgbClr val="343541"/>
                </a:solidFill>
                <a:effectLst/>
                <a:latin typeface="Times New Roman" panose="02020603050405020304" pitchFamily="18" charset="0"/>
                <a:cs typeface="Times New Roman" panose="02020603050405020304" pitchFamily="18" charset="0"/>
              </a:rPr>
              <a:t>How to </a:t>
            </a:r>
            <a:r>
              <a:rPr lang="en-US" sz="2400" b="1" dirty="0">
                <a:solidFill>
                  <a:srgbClr val="343541"/>
                </a:solidFill>
                <a:latin typeface="Times New Roman" panose="02020603050405020304" pitchFamily="18" charset="0"/>
                <a:cs typeface="Times New Roman" panose="02020603050405020304" pitchFamily="18" charset="0"/>
              </a:rPr>
              <a:t>F</a:t>
            </a:r>
            <a:r>
              <a:rPr lang="en-US" sz="2400" b="1" i="0" dirty="0">
                <a:solidFill>
                  <a:srgbClr val="343541"/>
                </a:solidFill>
                <a:effectLst/>
                <a:latin typeface="Times New Roman" panose="02020603050405020304" pitchFamily="18" charset="0"/>
                <a:cs typeface="Times New Roman" panose="02020603050405020304" pitchFamily="18" charset="0"/>
              </a:rPr>
              <a:t>ind an Internship</a:t>
            </a:r>
            <a:endParaRPr lang="en-US" sz="2200" b="1" dirty="0">
              <a:solidFill>
                <a:srgbClr val="FF000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086178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274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2023-04-21T02:20:09Z</dcterms:created>
  <dcterms:modified xsi:type="dcterms:W3CDTF">2023-04-21T02:20:27Z</dcterms:modified>
</cp:coreProperties>
</file>