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2"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96" autoAdjust="0"/>
    <p:restoredTop sz="94660"/>
  </p:normalViewPr>
  <p:slideViewPr>
    <p:cSldViewPr snapToGrid="0">
      <p:cViewPr varScale="1">
        <p:scale>
          <a:sx n="75" d="100"/>
          <a:sy n="75" d="100"/>
        </p:scale>
        <p:origin x="2028"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0F1AC11-F96A-4842-AED0-90417E71B5CD}"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50E131-726D-473D-8D41-A00272F38CA5}" type="slidenum">
              <a:rPr lang="en-US" smtClean="0"/>
              <a:t>‹#›</a:t>
            </a:fld>
            <a:endParaRPr lang="en-US"/>
          </a:p>
        </p:txBody>
      </p:sp>
    </p:spTree>
    <p:extLst>
      <p:ext uri="{BB962C8B-B14F-4D97-AF65-F5344CB8AC3E}">
        <p14:creationId xmlns:p14="http://schemas.microsoft.com/office/powerpoint/2010/main" val="32843215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F1AC11-F96A-4842-AED0-90417E71B5CD}"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50E131-726D-473D-8D41-A00272F38CA5}" type="slidenum">
              <a:rPr lang="en-US" smtClean="0"/>
              <a:t>‹#›</a:t>
            </a:fld>
            <a:endParaRPr lang="en-US"/>
          </a:p>
        </p:txBody>
      </p:sp>
    </p:spTree>
    <p:extLst>
      <p:ext uri="{BB962C8B-B14F-4D97-AF65-F5344CB8AC3E}">
        <p14:creationId xmlns:p14="http://schemas.microsoft.com/office/powerpoint/2010/main" val="26909032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F1AC11-F96A-4842-AED0-90417E71B5CD}"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50E131-726D-473D-8D41-A00272F38CA5}" type="slidenum">
              <a:rPr lang="en-US" smtClean="0"/>
              <a:t>‹#›</a:t>
            </a:fld>
            <a:endParaRPr lang="en-US"/>
          </a:p>
        </p:txBody>
      </p:sp>
    </p:spTree>
    <p:extLst>
      <p:ext uri="{BB962C8B-B14F-4D97-AF65-F5344CB8AC3E}">
        <p14:creationId xmlns:p14="http://schemas.microsoft.com/office/powerpoint/2010/main" val="35519061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F1AC11-F96A-4842-AED0-90417E71B5CD}"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50E131-726D-473D-8D41-A00272F38CA5}" type="slidenum">
              <a:rPr lang="en-US" smtClean="0"/>
              <a:t>‹#›</a:t>
            </a:fld>
            <a:endParaRPr lang="en-US"/>
          </a:p>
        </p:txBody>
      </p:sp>
    </p:spTree>
    <p:extLst>
      <p:ext uri="{BB962C8B-B14F-4D97-AF65-F5344CB8AC3E}">
        <p14:creationId xmlns:p14="http://schemas.microsoft.com/office/powerpoint/2010/main" val="27312954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0F1AC11-F96A-4842-AED0-90417E71B5CD}"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50E131-726D-473D-8D41-A00272F38CA5}" type="slidenum">
              <a:rPr lang="en-US" smtClean="0"/>
              <a:t>‹#›</a:t>
            </a:fld>
            <a:endParaRPr lang="en-US"/>
          </a:p>
        </p:txBody>
      </p:sp>
    </p:spTree>
    <p:extLst>
      <p:ext uri="{BB962C8B-B14F-4D97-AF65-F5344CB8AC3E}">
        <p14:creationId xmlns:p14="http://schemas.microsoft.com/office/powerpoint/2010/main" val="32989833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0F1AC11-F96A-4842-AED0-90417E71B5CD}" type="datetimeFigureOut">
              <a:rPr lang="en-US" smtClean="0"/>
              <a:t>4/20/2023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50E131-726D-473D-8D41-A00272F38CA5}" type="slidenum">
              <a:rPr lang="en-US" smtClean="0"/>
              <a:t>‹#›</a:t>
            </a:fld>
            <a:endParaRPr lang="en-US"/>
          </a:p>
        </p:txBody>
      </p:sp>
    </p:spTree>
    <p:extLst>
      <p:ext uri="{BB962C8B-B14F-4D97-AF65-F5344CB8AC3E}">
        <p14:creationId xmlns:p14="http://schemas.microsoft.com/office/powerpoint/2010/main" val="38037653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0F1AC11-F96A-4842-AED0-90417E71B5CD}" type="datetimeFigureOut">
              <a:rPr lang="en-US" smtClean="0"/>
              <a:t>4/20/2023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C50E131-726D-473D-8D41-A00272F38CA5}" type="slidenum">
              <a:rPr lang="en-US" smtClean="0"/>
              <a:t>‹#›</a:t>
            </a:fld>
            <a:endParaRPr lang="en-US"/>
          </a:p>
        </p:txBody>
      </p:sp>
    </p:spTree>
    <p:extLst>
      <p:ext uri="{BB962C8B-B14F-4D97-AF65-F5344CB8AC3E}">
        <p14:creationId xmlns:p14="http://schemas.microsoft.com/office/powerpoint/2010/main" val="13294082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F1AC11-F96A-4842-AED0-90417E71B5CD}" type="datetimeFigureOut">
              <a:rPr lang="en-US" smtClean="0"/>
              <a:t>4/20/2023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C50E131-726D-473D-8D41-A00272F38CA5}" type="slidenum">
              <a:rPr lang="en-US" smtClean="0"/>
              <a:t>‹#›</a:t>
            </a:fld>
            <a:endParaRPr lang="en-US"/>
          </a:p>
        </p:txBody>
      </p:sp>
    </p:spTree>
    <p:extLst>
      <p:ext uri="{BB962C8B-B14F-4D97-AF65-F5344CB8AC3E}">
        <p14:creationId xmlns:p14="http://schemas.microsoft.com/office/powerpoint/2010/main" val="24338893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F1AC11-F96A-4842-AED0-90417E71B5CD}" type="datetimeFigureOut">
              <a:rPr lang="en-US" smtClean="0"/>
              <a:t>4/20/2023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C50E131-726D-473D-8D41-A00272F38CA5}" type="slidenum">
              <a:rPr lang="en-US" smtClean="0"/>
              <a:t>‹#›</a:t>
            </a:fld>
            <a:endParaRPr lang="en-US"/>
          </a:p>
        </p:txBody>
      </p:sp>
    </p:spTree>
    <p:extLst>
      <p:ext uri="{BB962C8B-B14F-4D97-AF65-F5344CB8AC3E}">
        <p14:creationId xmlns:p14="http://schemas.microsoft.com/office/powerpoint/2010/main" val="27336906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B0F1AC11-F96A-4842-AED0-90417E71B5CD}" type="datetimeFigureOut">
              <a:rPr lang="en-US" smtClean="0"/>
              <a:t>4/20/2023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50E131-726D-473D-8D41-A00272F38CA5}" type="slidenum">
              <a:rPr lang="en-US" smtClean="0"/>
              <a:t>‹#›</a:t>
            </a:fld>
            <a:endParaRPr lang="en-US"/>
          </a:p>
        </p:txBody>
      </p:sp>
    </p:spTree>
    <p:extLst>
      <p:ext uri="{BB962C8B-B14F-4D97-AF65-F5344CB8AC3E}">
        <p14:creationId xmlns:p14="http://schemas.microsoft.com/office/powerpoint/2010/main" val="40054646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B0F1AC11-F96A-4842-AED0-90417E71B5CD}" type="datetimeFigureOut">
              <a:rPr lang="en-US" smtClean="0"/>
              <a:t>4/20/2023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50E131-726D-473D-8D41-A00272F38CA5}" type="slidenum">
              <a:rPr lang="en-US" smtClean="0"/>
              <a:t>‹#›</a:t>
            </a:fld>
            <a:endParaRPr lang="en-US"/>
          </a:p>
        </p:txBody>
      </p:sp>
    </p:spTree>
    <p:extLst>
      <p:ext uri="{BB962C8B-B14F-4D97-AF65-F5344CB8AC3E}">
        <p14:creationId xmlns:p14="http://schemas.microsoft.com/office/powerpoint/2010/main" val="33991327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B0F1AC11-F96A-4842-AED0-90417E71B5CD}" type="datetimeFigureOut">
              <a:rPr lang="en-US" smtClean="0"/>
              <a:t>4/20/2023</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8C50E131-726D-473D-8D41-A00272F38CA5}" type="slidenum">
              <a:rPr lang="en-US" smtClean="0"/>
              <a:t>‹#›</a:t>
            </a:fld>
            <a:endParaRPr lang="en-US"/>
          </a:p>
        </p:txBody>
      </p:sp>
    </p:spTree>
    <p:extLst>
      <p:ext uri="{BB962C8B-B14F-4D97-AF65-F5344CB8AC3E}">
        <p14:creationId xmlns:p14="http://schemas.microsoft.com/office/powerpoint/2010/main" val="287181271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con&#10;&#10;Description automatically generated">
            <a:extLst>
              <a:ext uri="{FF2B5EF4-FFF2-40B4-BE49-F238E27FC236}">
                <a16:creationId xmlns:a16="http://schemas.microsoft.com/office/drawing/2014/main" id="{99C8825F-9293-A9C1-2E1D-F1874D232A0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45471" y="9073035"/>
            <a:ext cx="842780" cy="780648"/>
          </a:xfrm>
          <a:prstGeom prst="rect">
            <a:avLst/>
          </a:prstGeom>
        </p:spPr>
      </p:pic>
      <p:pic>
        <p:nvPicPr>
          <p:cNvPr id="5" name="Picture 4" descr="Text, email&#10;&#10;Description automatically generated">
            <a:extLst>
              <a:ext uri="{FF2B5EF4-FFF2-40B4-BE49-F238E27FC236}">
                <a16:creationId xmlns:a16="http://schemas.microsoft.com/office/drawing/2014/main" id="{6F483167-E523-3AE9-C86B-68A9DD12E83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7772400" cy="1204722"/>
          </a:xfrm>
          <a:prstGeom prst="rect">
            <a:avLst/>
          </a:prstGeom>
        </p:spPr>
      </p:pic>
      <p:sp>
        <p:nvSpPr>
          <p:cNvPr id="6" name="TextBox 5">
            <a:extLst>
              <a:ext uri="{FF2B5EF4-FFF2-40B4-BE49-F238E27FC236}">
                <a16:creationId xmlns:a16="http://schemas.microsoft.com/office/drawing/2014/main" id="{03C6A9DD-8E8B-F195-5687-072302A16E97}"/>
              </a:ext>
            </a:extLst>
          </p:cNvPr>
          <p:cNvSpPr txBox="1"/>
          <p:nvPr/>
        </p:nvSpPr>
        <p:spPr>
          <a:xfrm>
            <a:off x="698500" y="2057400"/>
            <a:ext cx="6388100" cy="5693866"/>
          </a:xfrm>
          <a:prstGeom prst="rect">
            <a:avLst/>
          </a:prstGeom>
          <a:noFill/>
        </p:spPr>
        <p:txBody>
          <a:bodyPr wrap="square" rtlCol="0">
            <a:spAutoFit/>
          </a:bodyPr>
          <a:lstStyle/>
          <a:p>
            <a:pPr algn="l"/>
            <a:r>
              <a:rPr lang="en-US" sz="1400" b="0" i="0" dirty="0">
                <a:solidFill>
                  <a:srgbClr val="374151"/>
                </a:solidFill>
                <a:effectLst/>
                <a:latin typeface="Times New Roman" panose="02020603050405020304" pitchFamily="18" charset="0"/>
                <a:cs typeface="Times New Roman" panose="02020603050405020304" pitchFamily="18" charset="0"/>
              </a:rPr>
              <a:t>To file your taxes, you will need several pieces of information and documentation. Here are some of the key items you will need:</a:t>
            </a:r>
          </a:p>
          <a:p>
            <a:pPr algn="l"/>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0" i="0" dirty="0">
                <a:solidFill>
                  <a:srgbClr val="374151"/>
                </a:solidFill>
                <a:effectLst/>
                <a:latin typeface="Times New Roman" panose="02020603050405020304" pitchFamily="18" charset="0"/>
                <a:cs typeface="Times New Roman" panose="02020603050405020304" pitchFamily="18" charset="0"/>
              </a:rPr>
              <a:t>Social Security number or taxpayer identification number (TIN) for yourself, your spouse (if filing jointly), and any dependents you are claiming.</a:t>
            </a:r>
          </a:p>
          <a:p>
            <a:pPr algn="l">
              <a:buFont typeface="+mj-lt"/>
              <a:buAutoNum type="arabicPeriod"/>
            </a:pPr>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0" i="0" dirty="0">
                <a:solidFill>
                  <a:srgbClr val="374151"/>
                </a:solidFill>
                <a:effectLst/>
                <a:latin typeface="Times New Roman" panose="02020603050405020304" pitchFamily="18" charset="0"/>
                <a:cs typeface="Times New Roman" panose="02020603050405020304" pitchFamily="18" charset="0"/>
              </a:rPr>
              <a:t>W-2 forms or 1099 forms showing your income from work or self-employment, as well as any other income you may have received.</a:t>
            </a:r>
          </a:p>
          <a:p>
            <a:pPr algn="l">
              <a:buFont typeface="+mj-lt"/>
              <a:buAutoNum type="arabicPeriod"/>
            </a:pPr>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0" i="0" dirty="0">
                <a:solidFill>
                  <a:srgbClr val="374151"/>
                </a:solidFill>
                <a:effectLst/>
                <a:latin typeface="Times New Roman" panose="02020603050405020304" pitchFamily="18" charset="0"/>
                <a:cs typeface="Times New Roman" panose="02020603050405020304" pitchFamily="18" charset="0"/>
              </a:rPr>
              <a:t>Forms 1095-A, 1095-B, or 1095-C if you had health insurance coverage during the tax year.</a:t>
            </a:r>
          </a:p>
          <a:p>
            <a:pPr algn="l">
              <a:buFont typeface="+mj-lt"/>
              <a:buAutoNum type="arabicPeriod"/>
            </a:pPr>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0" i="0" dirty="0">
                <a:solidFill>
                  <a:srgbClr val="374151"/>
                </a:solidFill>
                <a:effectLst/>
                <a:latin typeface="Times New Roman" panose="02020603050405020304" pitchFamily="18" charset="0"/>
                <a:cs typeface="Times New Roman" panose="02020603050405020304" pitchFamily="18" charset="0"/>
              </a:rPr>
              <a:t>Documentation of any deductions or credits you plan to claim, such as receipts for charitable donations or proof of education expenses.</a:t>
            </a:r>
          </a:p>
          <a:p>
            <a:pPr algn="l">
              <a:buFont typeface="+mj-lt"/>
              <a:buAutoNum type="arabicPeriod"/>
            </a:pPr>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0" i="0" dirty="0">
                <a:solidFill>
                  <a:srgbClr val="374151"/>
                </a:solidFill>
                <a:effectLst/>
                <a:latin typeface="Times New Roman" panose="02020603050405020304" pitchFamily="18" charset="0"/>
                <a:cs typeface="Times New Roman" panose="02020603050405020304" pitchFamily="18" charset="0"/>
              </a:rPr>
              <a:t>Bank account information if you are requesting a direct deposit of your refund.</a:t>
            </a:r>
          </a:p>
          <a:p>
            <a:pPr algn="l">
              <a:buFont typeface="+mj-lt"/>
              <a:buAutoNum type="arabicPeriod"/>
            </a:pPr>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0" i="0" dirty="0">
                <a:solidFill>
                  <a:srgbClr val="374151"/>
                </a:solidFill>
                <a:effectLst/>
                <a:latin typeface="Times New Roman" panose="02020603050405020304" pitchFamily="18" charset="0"/>
                <a:cs typeface="Times New Roman" panose="02020603050405020304" pitchFamily="18" charset="0"/>
              </a:rPr>
              <a:t>Prior year tax return, if applicable.</a:t>
            </a:r>
          </a:p>
          <a:p>
            <a:pPr algn="l">
              <a:buFont typeface="+mj-lt"/>
              <a:buAutoNum type="arabicPeriod"/>
            </a:pPr>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0" i="0" dirty="0">
                <a:solidFill>
                  <a:srgbClr val="374151"/>
                </a:solidFill>
                <a:effectLst/>
                <a:latin typeface="Times New Roman" panose="02020603050405020304" pitchFamily="18" charset="0"/>
                <a:cs typeface="Times New Roman" panose="02020603050405020304" pitchFamily="18" charset="0"/>
              </a:rPr>
              <a:t>Any notices or correspondence from the IRS or state tax agency regarding your tax situation.</a:t>
            </a:r>
          </a:p>
          <a:p>
            <a:pPr algn="l">
              <a:buFont typeface="+mj-lt"/>
              <a:buAutoNum type="arabicPeriod"/>
            </a:pPr>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r>
              <a:rPr lang="en-US" sz="1400" b="0" i="0" dirty="0">
                <a:solidFill>
                  <a:srgbClr val="374151"/>
                </a:solidFill>
                <a:effectLst/>
                <a:latin typeface="Times New Roman" panose="02020603050405020304" pitchFamily="18" charset="0"/>
                <a:cs typeface="Times New Roman" panose="02020603050405020304" pitchFamily="18" charset="0"/>
              </a:rPr>
              <a:t>It's important to keep accurate and organized records throughout the year to ensure that you have all the necessary information to file your taxes correctly and on time. If you are unsure about any aspect of your tax situation, it may be helpful to consult a tax professional or use tax preparation software to guide you through the process.</a:t>
            </a:r>
          </a:p>
        </p:txBody>
      </p:sp>
      <p:sp>
        <p:nvSpPr>
          <p:cNvPr id="7" name="TextBox 6">
            <a:extLst>
              <a:ext uri="{FF2B5EF4-FFF2-40B4-BE49-F238E27FC236}">
                <a16:creationId xmlns:a16="http://schemas.microsoft.com/office/drawing/2014/main" id="{4AF40413-4833-B326-DB0C-5364AFA95D03}"/>
              </a:ext>
            </a:extLst>
          </p:cNvPr>
          <p:cNvSpPr txBox="1"/>
          <p:nvPr/>
        </p:nvSpPr>
        <p:spPr>
          <a:xfrm>
            <a:off x="725849" y="1381962"/>
            <a:ext cx="6360751" cy="461665"/>
          </a:xfrm>
          <a:prstGeom prst="rect">
            <a:avLst/>
          </a:prstGeom>
          <a:noFill/>
        </p:spPr>
        <p:txBody>
          <a:bodyPr wrap="square" rtlCol="0">
            <a:spAutoFit/>
          </a:bodyPr>
          <a:lstStyle/>
          <a:p>
            <a:pPr algn="ctr"/>
            <a:r>
              <a:rPr lang="en-US" sz="2400" b="1" dirty="0">
                <a:solidFill>
                  <a:srgbClr val="343541"/>
                </a:solidFill>
                <a:latin typeface="Times New Roman" panose="02020603050405020304" pitchFamily="18" charset="0"/>
                <a:cs typeface="Times New Roman" panose="02020603050405020304" pitchFamily="18" charset="0"/>
              </a:rPr>
              <a:t>What do You Need to File your Taxes</a:t>
            </a:r>
            <a:endParaRPr lang="en-US" sz="2200" b="1" dirty="0">
              <a:solidFill>
                <a:srgbClr val="FF0000"/>
              </a:solidFill>
              <a:latin typeface="Times New Roman" panose="02020603050405020304" pitchFamily="18" charset="0"/>
              <a:cs typeface="Times New Roman" panose="02020603050405020304" pitchFamily="18" charset="0"/>
            </a:endParaRPr>
          </a:p>
        </p:txBody>
      </p:sp>
      <p:sp>
        <p:nvSpPr>
          <p:cNvPr id="2" name="Rectangle 1">
            <a:extLst>
              <a:ext uri="{FF2B5EF4-FFF2-40B4-BE49-F238E27FC236}">
                <a16:creationId xmlns:a16="http://schemas.microsoft.com/office/drawing/2014/main" id="{61D2B0B4-5AE1-A17F-9182-49E19B2B052C}"/>
              </a:ext>
            </a:extLst>
          </p:cNvPr>
          <p:cNvSpPr>
            <a:spLocks noChangeArrowheads="1"/>
          </p:cNvSpPr>
          <p:nvPr/>
        </p:nvSpPr>
        <p:spPr bwMode="auto">
          <a:xfrm>
            <a:off x="0" y="0"/>
            <a:ext cx="324326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rPr>
              <a:t>how do you build credit</a:t>
            </a: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200" b="0" i="0" u="none" strike="noStrike" cap="none" normalizeH="0" baseline="0">
                <a:ln>
                  <a:noFill/>
                </a:ln>
                <a:solidFill>
                  <a:srgbClr val="343541"/>
                </a:solidFill>
                <a:effectLst/>
                <a:latin typeface="Söhne"/>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21578271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0</TotalTime>
  <Words>232</Words>
  <Application>Microsoft Office PowerPoint</Application>
  <PresentationFormat>Custom</PresentationFormat>
  <Paragraphs>20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Söhne</vt:lpstr>
      <vt:lpstr>Times New Roman</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Katie Gibson</dc:creator>
  <cp:lastModifiedBy>Katie Gibson</cp:lastModifiedBy>
  <cp:revision>1</cp:revision>
  <dcterms:created xsi:type="dcterms:W3CDTF">2023-04-21T02:20:41Z</dcterms:created>
  <dcterms:modified xsi:type="dcterms:W3CDTF">2023-04-21T02:21:07Z</dcterms:modified>
</cp:coreProperties>
</file>